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4"/>
  </p:sldMasterIdLst>
  <p:sldIdLst>
    <p:sldId id="256" r:id="rId5"/>
    <p:sldId id="257" r:id="rId6"/>
    <p:sldId id="258" r:id="rId7"/>
    <p:sldId id="259" r:id="rId8"/>
    <p:sldId id="260" r:id="rId9"/>
    <p:sldId id="261" r:id="rId10"/>
    <p:sldId id="262" r:id="rId11"/>
    <p:sldId id="263" r:id="rId12"/>
    <p:sldId id="267" r:id="rId13"/>
    <p:sldId id="264" r:id="rId14"/>
    <p:sldId id="268" r:id="rId15"/>
    <p:sldId id="266" r:id="rId16"/>
    <p:sldId id="26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F1691B-61D9-4E28-8A93-E34751EEF71E}" v="339" dt="2024-11-22T04:08:12.3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6" y="4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nkata Pavan" userId="ce5cd151-019c-4b6a-91df-2053cf0f1ae5" providerId="ADAL" clId="{EAF1691B-61D9-4E28-8A93-E34751EEF71E}"/>
    <pc:docChg chg="undo custSel addSld delSld modSld">
      <pc:chgData name="Venkata Pavan" userId="ce5cd151-019c-4b6a-91df-2053cf0f1ae5" providerId="ADAL" clId="{EAF1691B-61D9-4E28-8A93-E34751EEF71E}" dt="2024-11-22T04:08:20.538" v="2615" actId="26606"/>
      <pc:docMkLst>
        <pc:docMk/>
      </pc:docMkLst>
      <pc:sldChg chg="modSp mod">
        <pc:chgData name="Venkata Pavan" userId="ce5cd151-019c-4b6a-91df-2053cf0f1ae5" providerId="ADAL" clId="{EAF1691B-61D9-4E28-8A93-E34751EEF71E}" dt="2024-11-21T16:47:24.052" v="2509" actId="20577"/>
        <pc:sldMkLst>
          <pc:docMk/>
          <pc:sldMk cId="1356320205" sldId="256"/>
        </pc:sldMkLst>
        <pc:spChg chg="mod">
          <ac:chgData name="Venkata Pavan" userId="ce5cd151-019c-4b6a-91df-2053cf0f1ae5" providerId="ADAL" clId="{EAF1691B-61D9-4E28-8A93-E34751EEF71E}" dt="2024-11-21T16:47:24.052" v="2509" actId="20577"/>
          <ac:spMkLst>
            <pc:docMk/>
            <pc:sldMk cId="1356320205" sldId="256"/>
            <ac:spMk id="3" creationId="{80185CA1-7306-BE9C-0B0E-8FC1196AC69A}"/>
          </ac:spMkLst>
        </pc:spChg>
      </pc:sldChg>
      <pc:sldChg chg="addSp delSp modSp new mod setBg">
        <pc:chgData name="Venkata Pavan" userId="ce5cd151-019c-4b6a-91df-2053cf0f1ae5" providerId="ADAL" clId="{EAF1691B-61D9-4E28-8A93-E34751EEF71E}" dt="2024-11-21T12:38:41.177" v="2053" actId="20577"/>
        <pc:sldMkLst>
          <pc:docMk/>
          <pc:sldMk cId="4267172339" sldId="257"/>
        </pc:sldMkLst>
        <pc:spChg chg="mod ord">
          <ac:chgData name="Venkata Pavan" userId="ce5cd151-019c-4b6a-91df-2053cf0f1ae5" providerId="ADAL" clId="{EAF1691B-61D9-4E28-8A93-E34751EEF71E}" dt="2024-11-21T12:29:43.058" v="1985" actId="26606"/>
          <ac:spMkLst>
            <pc:docMk/>
            <pc:sldMk cId="4267172339" sldId="257"/>
            <ac:spMk id="2" creationId="{82461274-6F13-CE6F-EE08-068081537B71}"/>
          </ac:spMkLst>
        </pc:spChg>
        <pc:spChg chg="add mod">
          <ac:chgData name="Venkata Pavan" userId="ce5cd151-019c-4b6a-91df-2053cf0f1ae5" providerId="ADAL" clId="{EAF1691B-61D9-4E28-8A93-E34751EEF71E}" dt="2024-11-21T12:38:41.177" v="2053" actId="20577"/>
          <ac:spMkLst>
            <pc:docMk/>
            <pc:sldMk cId="4267172339" sldId="257"/>
            <ac:spMk id="3" creationId="{3E94EB42-F03A-DC9D-8E1B-54BF7F2419B9}"/>
          </ac:spMkLst>
        </pc:spChg>
        <pc:spChg chg="add del">
          <ac:chgData name="Venkata Pavan" userId="ce5cd151-019c-4b6a-91df-2053cf0f1ae5" providerId="ADAL" clId="{EAF1691B-61D9-4E28-8A93-E34751EEF71E}" dt="2024-11-21T11:34:06.357" v="28"/>
          <ac:spMkLst>
            <pc:docMk/>
            <pc:sldMk cId="4267172339" sldId="257"/>
            <ac:spMk id="3" creationId="{DC0F4CDC-CD3F-FE5A-3A38-25D63D9AFDC0}"/>
          </ac:spMkLst>
        </pc:spChg>
        <pc:spChg chg="add del mod">
          <ac:chgData name="Venkata Pavan" userId="ce5cd151-019c-4b6a-91df-2053cf0f1ae5" providerId="ADAL" clId="{EAF1691B-61D9-4E28-8A93-E34751EEF71E}" dt="2024-11-21T11:34:04.635" v="27"/>
          <ac:spMkLst>
            <pc:docMk/>
            <pc:sldMk cId="4267172339" sldId="257"/>
            <ac:spMk id="4" creationId="{38CE9DCE-A74E-73D7-4D62-1596D0E655A7}"/>
          </ac:spMkLst>
        </pc:spChg>
        <pc:spChg chg="add del mod">
          <ac:chgData name="Venkata Pavan" userId="ce5cd151-019c-4b6a-91df-2053cf0f1ae5" providerId="ADAL" clId="{EAF1691B-61D9-4E28-8A93-E34751EEF71E}" dt="2024-11-21T11:37:57.954" v="200" actId="26606"/>
          <ac:spMkLst>
            <pc:docMk/>
            <pc:sldMk cId="4267172339" sldId="257"/>
            <ac:spMk id="5" creationId="{F50A1730-6337-F11D-FE2C-01AFA3C5F134}"/>
          </ac:spMkLst>
        </pc:spChg>
        <pc:spChg chg="add del">
          <ac:chgData name="Venkata Pavan" userId="ce5cd151-019c-4b6a-91df-2053cf0f1ae5" providerId="ADAL" clId="{EAF1691B-61D9-4E28-8A93-E34751EEF71E}" dt="2024-11-21T11:34:43.983" v="57" actId="26606"/>
          <ac:spMkLst>
            <pc:docMk/>
            <pc:sldMk cId="4267172339" sldId="257"/>
            <ac:spMk id="8" creationId="{47FC6A8B-34F9-40FB-AA2D-E34168F52850}"/>
          </ac:spMkLst>
        </pc:spChg>
        <pc:spChg chg="add del">
          <ac:chgData name="Venkata Pavan" userId="ce5cd151-019c-4b6a-91df-2053cf0f1ae5" providerId="ADAL" clId="{EAF1691B-61D9-4E28-8A93-E34751EEF71E}" dt="2024-11-21T11:33:45.256" v="22" actId="26606"/>
          <ac:spMkLst>
            <pc:docMk/>
            <pc:sldMk cId="4267172339" sldId="257"/>
            <ac:spMk id="9" creationId="{C51A08AC-F796-409C-AD97-8B476289EC51}"/>
          </ac:spMkLst>
        </pc:spChg>
        <pc:spChg chg="add del">
          <ac:chgData name="Venkata Pavan" userId="ce5cd151-019c-4b6a-91df-2053cf0f1ae5" providerId="ADAL" clId="{EAF1691B-61D9-4E28-8A93-E34751EEF71E}" dt="2024-11-21T11:33:49.371" v="24" actId="26606"/>
          <ac:spMkLst>
            <pc:docMk/>
            <pc:sldMk cId="4267172339" sldId="257"/>
            <ac:spMk id="10" creationId="{8181FC64-B306-4821-98E2-780662EFC486}"/>
          </ac:spMkLst>
        </pc:spChg>
        <pc:spChg chg="add del">
          <ac:chgData name="Venkata Pavan" userId="ce5cd151-019c-4b6a-91df-2053cf0f1ae5" providerId="ADAL" clId="{EAF1691B-61D9-4E28-8A93-E34751EEF71E}" dt="2024-11-21T11:34:03.515" v="26" actId="26606"/>
          <ac:spMkLst>
            <pc:docMk/>
            <pc:sldMk cId="4267172339" sldId="257"/>
            <ac:spMk id="12" creationId="{76922BA5-6683-4195-97C3-F3D2A0BB16BD}"/>
          </ac:spMkLst>
        </pc:spChg>
        <pc:spChg chg="add del">
          <ac:chgData name="Venkata Pavan" userId="ce5cd151-019c-4b6a-91df-2053cf0f1ae5" providerId="ADAL" clId="{EAF1691B-61D9-4E28-8A93-E34751EEF71E}" dt="2024-11-21T11:34:43.983" v="57" actId="26606"/>
          <ac:spMkLst>
            <pc:docMk/>
            <pc:sldMk cId="4267172339" sldId="257"/>
            <ac:spMk id="13" creationId="{1EC86DB4-572A-4F71-AF8A-2395B4CA779F}"/>
          </ac:spMkLst>
        </pc:spChg>
        <pc:spChg chg="add del">
          <ac:chgData name="Venkata Pavan" userId="ce5cd151-019c-4b6a-91df-2053cf0f1ae5" providerId="ADAL" clId="{EAF1691B-61D9-4E28-8A93-E34751EEF71E}" dt="2024-11-21T11:34:03.515" v="26" actId="26606"/>
          <ac:spMkLst>
            <pc:docMk/>
            <pc:sldMk cId="4267172339" sldId="257"/>
            <ac:spMk id="14" creationId="{E59169C9-0DBE-4B66-9C16-22A64324AA6C}"/>
          </ac:spMkLst>
        </pc:spChg>
        <pc:spChg chg="add del">
          <ac:chgData name="Venkata Pavan" userId="ce5cd151-019c-4b6a-91df-2053cf0f1ae5" providerId="ADAL" clId="{EAF1691B-61D9-4E28-8A93-E34751EEF71E}" dt="2024-11-21T11:34:43.983" v="57" actId="26606"/>
          <ac:spMkLst>
            <pc:docMk/>
            <pc:sldMk cId="4267172339" sldId="257"/>
            <ac:spMk id="15" creationId="{71BA53A4-C4B7-4189-9FC1-6350B1AB5DFE}"/>
          </ac:spMkLst>
        </pc:spChg>
        <pc:spChg chg="add del">
          <ac:chgData name="Venkata Pavan" userId="ce5cd151-019c-4b6a-91df-2053cf0f1ae5" providerId="ADAL" clId="{EAF1691B-61D9-4E28-8A93-E34751EEF71E}" dt="2024-11-21T11:33:49.371" v="24" actId="26606"/>
          <ac:spMkLst>
            <pc:docMk/>
            <pc:sldMk cId="4267172339" sldId="257"/>
            <ac:spMk id="16" creationId="{55C54A75-E44A-4147-B9D0-FF46CFD31612}"/>
          </ac:spMkLst>
        </pc:spChg>
        <pc:spChg chg="add del">
          <ac:chgData name="Venkata Pavan" userId="ce5cd151-019c-4b6a-91df-2053cf0f1ae5" providerId="ADAL" clId="{EAF1691B-61D9-4E28-8A93-E34751EEF71E}" dt="2024-11-21T11:33:49.371" v="24" actId="26606"/>
          <ac:spMkLst>
            <pc:docMk/>
            <pc:sldMk cId="4267172339" sldId="257"/>
            <ac:spMk id="17" creationId="{5871FC61-DD4E-47D4-81FD-8A7E7D12B371}"/>
          </ac:spMkLst>
        </pc:spChg>
        <pc:spChg chg="add del">
          <ac:chgData name="Venkata Pavan" userId="ce5cd151-019c-4b6a-91df-2053cf0f1ae5" providerId="ADAL" clId="{EAF1691B-61D9-4E28-8A93-E34751EEF71E}" dt="2024-11-21T11:33:49.371" v="24" actId="26606"/>
          <ac:spMkLst>
            <pc:docMk/>
            <pc:sldMk cId="4267172339" sldId="257"/>
            <ac:spMk id="18" creationId="{829A1E2C-5AC8-40FC-99E9-832069D39792}"/>
          </ac:spMkLst>
        </pc:spChg>
        <pc:spChg chg="add del">
          <ac:chgData name="Venkata Pavan" userId="ce5cd151-019c-4b6a-91df-2053cf0f1ae5" providerId="ADAL" clId="{EAF1691B-61D9-4E28-8A93-E34751EEF71E}" dt="2024-11-21T11:34:43.983" v="57" actId="26606"/>
          <ac:spMkLst>
            <pc:docMk/>
            <pc:sldMk cId="4267172339" sldId="257"/>
            <ac:spMk id="19" creationId="{36ACFB69-D148-449E-AC5A-C55AA20A7F7F}"/>
          </ac:spMkLst>
        </pc:spChg>
        <pc:spChg chg="add del">
          <ac:chgData name="Venkata Pavan" userId="ce5cd151-019c-4b6a-91df-2053cf0f1ae5" providerId="ADAL" clId="{EAF1691B-61D9-4E28-8A93-E34751EEF71E}" dt="2024-11-21T11:34:03.515" v="26" actId="26606"/>
          <ac:spMkLst>
            <pc:docMk/>
            <pc:sldMk cId="4267172339" sldId="257"/>
            <ac:spMk id="20" creationId="{40ACA6C3-F2FA-4894-85C1-9FA6051045C5}"/>
          </ac:spMkLst>
        </pc:spChg>
        <pc:spChg chg="add del">
          <ac:chgData name="Venkata Pavan" userId="ce5cd151-019c-4b6a-91df-2053cf0f1ae5" providerId="ADAL" clId="{EAF1691B-61D9-4E28-8A93-E34751EEF71E}" dt="2024-11-21T11:34:03.515" v="26" actId="26606"/>
          <ac:spMkLst>
            <pc:docMk/>
            <pc:sldMk cId="4267172339" sldId="257"/>
            <ac:spMk id="21" creationId="{F0457BB4-CED7-4065-8959-D6B51491BBAB}"/>
          </ac:spMkLst>
        </pc:spChg>
        <pc:spChg chg="add del">
          <ac:chgData name="Venkata Pavan" userId="ce5cd151-019c-4b6a-91df-2053cf0f1ae5" providerId="ADAL" clId="{EAF1691B-61D9-4E28-8A93-E34751EEF71E}" dt="2024-11-21T11:34:43.983" v="57" actId="26606"/>
          <ac:spMkLst>
            <pc:docMk/>
            <pc:sldMk cId="4267172339" sldId="257"/>
            <ac:spMk id="23" creationId="{5558AD6E-B070-4640-AA07-87E208983ED8}"/>
          </ac:spMkLst>
        </pc:spChg>
        <pc:spChg chg="add del">
          <ac:chgData name="Venkata Pavan" userId="ce5cd151-019c-4b6a-91df-2053cf0f1ae5" providerId="ADAL" clId="{EAF1691B-61D9-4E28-8A93-E34751EEF71E}" dt="2024-11-21T11:36:14.391" v="166" actId="26606"/>
          <ac:spMkLst>
            <pc:docMk/>
            <pc:sldMk cId="4267172339" sldId="257"/>
            <ac:spMk id="24" creationId="{47FC6A8B-34F9-40FB-AA2D-E34168F52850}"/>
          </ac:spMkLst>
        </pc:spChg>
        <pc:spChg chg="add del">
          <ac:chgData name="Venkata Pavan" userId="ce5cd151-019c-4b6a-91df-2053cf0f1ae5" providerId="ADAL" clId="{EAF1691B-61D9-4E28-8A93-E34751EEF71E}" dt="2024-11-21T11:37:02.879" v="176" actId="26606"/>
          <ac:spMkLst>
            <pc:docMk/>
            <pc:sldMk cId="4267172339" sldId="257"/>
            <ac:spMk id="26" creationId="{47FC6A8B-34F9-40FB-AA2D-E34168F52850}"/>
          </ac:spMkLst>
        </pc:spChg>
        <pc:spChg chg="add del">
          <ac:chgData name="Venkata Pavan" userId="ce5cd151-019c-4b6a-91df-2053cf0f1ae5" providerId="ADAL" clId="{EAF1691B-61D9-4E28-8A93-E34751EEF71E}" dt="2024-11-21T11:37:02.879" v="176" actId="26606"/>
          <ac:spMkLst>
            <pc:docMk/>
            <pc:sldMk cId="4267172339" sldId="257"/>
            <ac:spMk id="27" creationId="{1EC86DB4-572A-4F71-AF8A-2395B4CA779F}"/>
          </ac:spMkLst>
        </pc:spChg>
        <pc:spChg chg="add del">
          <ac:chgData name="Venkata Pavan" userId="ce5cd151-019c-4b6a-91df-2053cf0f1ae5" providerId="ADAL" clId="{EAF1691B-61D9-4E28-8A93-E34751EEF71E}" dt="2024-11-21T11:37:02.879" v="176" actId="26606"/>
          <ac:spMkLst>
            <pc:docMk/>
            <pc:sldMk cId="4267172339" sldId="257"/>
            <ac:spMk id="28" creationId="{71BA53A4-C4B7-4189-9FC1-6350B1AB5DFE}"/>
          </ac:spMkLst>
        </pc:spChg>
        <pc:spChg chg="add del">
          <ac:chgData name="Venkata Pavan" userId="ce5cd151-019c-4b6a-91df-2053cf0f1ae5" providerId="ADAL" clId="{EAF1691B-61D9-4E28-8A93-E34751EEF71E}" dt="2024-11-21T11:37:02.879" v="176" actId="26606"/>
          <ac:spMkLst>
            <pc:docMk/>
            <pc:sldMk cId="4267172339" sldId="257"/>
            <ac:spMk id="29" creationId="{5558AD6E-B070-4640-AA07-87E208983ED8}"/>
          </ac:spMkLst>
        </pc:spChg>
        <pc:spChg chg="add del">
          <ac:chgData name="Venkata Pavan" userId="ce5cd151-019c-4b6a-91df-2053cf0f1ae5" providerId="ADAL" clId="{EAF1691B-61D9-4E28-8A93-E34751EEF71E}" dt="2024-11-21T11:36:25.484" v="168" actId="26606"/>
          <ac:spMkLst>
            <pc:docMk/>
            <pc:sldMk cId="4267172339" sldId="257"/>
            <ac:spMk id="30" creationId="{47FC6A8B-34F9-40FB-AA2D-E34168F52850}"/>
          </ac:spMkLst>
        </pc:spChg>
        <pc:spChg chg="add del">
          <ac:chgData name="Venkata Pavan" userId="ce5cd151-019c-4b6a-91df-2053cf0f1ae5" providerId="ADAL" clId="{EAF1691B-61D9-4E28-8A93-E34751EEF71E}" dt="2024-11-21T11:36:25.484" v="168" actId="26606"/>
          <ac:spMkLst>
            <pc:docMk/>
            <pc:sldMk cId="4267172339" sldId="257"/>
            <ac:spMk id="31" creationId="{1EC86DB4-572A-4F71-AF8A-2395B4CA779F}"/>
          </ac:spMkLst>
        </pc:spChg>
        <pc:spChg chg="add del">
          <ac:chgData name="Venkata Pavan" userId="ce5cd151-019c-4b6a-91df-2053cf0f1ae5" providerId="ADAL" clId="{EAF1691B-61D9-4E28-8A93-E34751EEF71E}" dt="2024-11-21T11:36:25.484" v="168" actId="26606"/>
          <ac:spMkLst>
            <pc:docMk/>
            <pc:sldMk cId="4267172339" sldId="257"/>
            <ac:spMk id="32" creationId="{71BA53A4-C4B7-4189-9FC1-6350B1AB5DFE}"/>
          </ac:spMkLst>
        </pc:spChg>
        <pc:spChg chg="add del">
          <ac:chgData name="Venkata Pavan" userId="ce5cd151-019c-4b6a-91df-2053cf0f1ae5" providerId="ADAL" clId="{EAF1691B-61D9-4E28-8A93-E34751EEF71E}" dt="2024-11-21T11:36:25.484" v="168" actId="26606"/>
          <ac:spMkLst>
            <pc:docMk/>
            <pc:sldMk cId="4267172339" sldId="257"/>
            <ac:spMk id="33" creationId="{5558AD6E-B070-4640-AA07-87E208983ED8}"/>
          </ac:spMkLst>
        </pc:spChg>
        <pc:spChg chg="add del">
          <ac:chgData name="Venkata Pavan" userId="ce5cd151-019c-4b6a-91df-2053cf0f1ae5" providerId="ADAL" clId="{EAF1691B-61D9-4E28-8A93-E34751EEF71E}" dt="2024-11-21T11:36:25.484" v="168" actId="26606"/>
          <ac:spMkLst>
            <pc:docMk/>
            <pc:sldMk cId="4267172339" sldId="257"/>
            <ac:spMk id="34" creationId="{36ACFB69-D148-449E-AC5A-C55AA20A7F7F}"/>
          </ac:spMkLst>
        </pc:spChg>
        <pc:spChg chg="add del">
          <ac:chgData name="Venkata Pavan" userId="ce5cd151-019c-4b6a-91df-2053cf0f1ae5" providerId="ADAL" clId="{EAF1691B-61D9-4E28-8A93-E34751EEF71E}" dt="2024-11-21T11:37:02.879" v="176" actId="26606"/>
          <ac:spMkLst>
            <pc:docMk/>
            <pc:sldMk cId="4267172339" sldId="257"/>
            <ac:spMk id="36" creationId="{36ACFB69-D148-449E-AC5A-C55AA20A7F7F}"/>
          </ac:spMkLst>
        </pc:spChg>
        <pc:spChg chg="add del">
          <ac:chgData name="Venkata Pavan" userId="ce5cd151-019c-4b6a-91df-2053cf0f1ae5" providerId="ADAL" clId="{EAF1691B-61D9-4E28-8A93-E34751EEF71E}" dt="2024-11-21T11:37:34.335" v="191" actId="26606"/>
          <ac:spMkLst>
            <pc:docMk/>
            <pc:sldMk cId="4267172339" sldId="257"/>
            <ac:spMk id="38" creationId="{40ACA6C3-F2FA-4894-85C1-9FA6051045C5}"/>
          </ac:spMkLst>
        </pc:spChg>
        <pc:spChg chg="add del">
          <ac:chgData name="Venkata Pavan" userId="ce5cd151-019c-4b6a-91df-2053cf0f1ae5" providerId="ADAL" clId="{EAF1691B-61D9-4E28-8A93-E34751EEF71E}" dt="2024-11-21T11:37:34.335" v="191" actId="26606"/>
          <ac:spMkLst>
            <pc:docMk/>
            <pc:sldMk cId="4267172339" sldId="257"/>
            <ac:spMk id="39" creationId="{76922BA5-6683-4195-97C3-F3D2A0BB16BD}"/>
          </ac:spMkLst>
        </pc:spChg>
        <pc:spChg chg="add del">
          <ac:chgData name="Venkata Pavan" userId="ce5cd151-019c-4b6a-91df-2053cf0f1ae5" providerId="ADAL" clId="{EAF1691B-61D9-4E28-8A93-E34751EEF71E}" dt="2024-11-21T11:37:34.335" v="191" actId="26606"/>
          <ac:spMkLst>
            <pc:docMk/>
            <pc:sldMk cId="4267172339" sldId="257"/>
            <ac:spMk id="40" creationId="{E59169C9-0DBE-4B66-9C16-22A64324AA6C}"/>
          </ac:spMkLst>
        </pc:spChg>
        <pc:spChg chg="add del">
          <ac:chgData name="Venkata Pavan" userId="ce5cd151-019c-4b6a-91df-2053cf0f1ae5" providerId="ADAL" clId="{EAF1691B-61D9-4E28-8A93-E34751EEF71E}" dt="2024-11-21T11:37:34.335" v="191" actId="26606"/>
          <ac:spMkLst>
            <pc:docMk/>
            <pc:sldMk cId="4267172339" sldId="257"/>
            <ac:spMk id="41" creationId="{F0457BB4-CED7-4065-8959-D6B51491BBAB}"/>
          </ac:spMkLst>
        </pc:spChg>
        <pc:spChg chg="add del">
          <ac:chgData name="Venkata Pavan" userId="ce5cd151-019c-4b6a-91df-2053cf0f1ae5" providerId="ADAL" clId="{EAF1691B-61D9-4E28-8A93-E34751EEF71E}" dt="2024-11-21T12:25:55.511" v="1859" actId="26606"/>
          <ac:spMkLst>
            <pc:docMk/>
            <pc:sldMk cId="4267172339" sldId="257"/>
            <ac:spMk id="43" creationId="{47FC6A8B-34F9-40FB-AA2D-E34168F52850}"/>
          </ac:spMkLst>
        </pc:spChg>
        <pc:spChg chg="add del">
          <ac:chgData name="Venkata Pavan" userId="ce5cd151-019c-4b6a-91df-2053cf0f1ae5" providerId="ADAL" clId="{EAF1691B-61D9-4E28-8A93-E34751EEF71E}" dt="2024-11-21T12:25:55.511" v="1859" actId="26606"/>
          <ac:spMkLst>
            <pc:docMk/>
            <pc:sldMk cId="4267172339" sldId="257"/>
            <ac:spMk id="44" creationId="{1EC86DB4-572A-4F71-AF8A-2395B4CA779F}"/>
          </ac:spMkLst>
        </pc:spChg>
        <pc:spChg chg="add del">
          <ac:chgData name="Venkata Pavan" userId="ce5cd151-019c-4b6a-91df-2053cf0f1ae5" providerId="ADAL" clId="{EAF1691B-61D9-4E28-8A93-E34751EEF71E}" dt="2024-11-21T12:25:55.511" v="1859" actId="26606"/>
          <ac:spMkLst>
            <pc:docMk/>
            <pc:sldMk cId="4267172339" sldId="257"/>
            <ac:spMk id="45" creationId="{71BA53A4-C4B7-4189-9FC1-6350B1AB5DFE}"/>
          </ac:spMkLst>
        </pc:spChg>
        <pc:spChg chg="add del">
          <ac:chgData name="Venkata Pavan" userId="ce5cd151-019c-4b6a-91df-2053cf0f1ae5" providerId="ADAL" clId="{EAF1691B-61D9-4E28-8A93-E34751EEF71E}" dt="2024-11-21T12:25:55.511" v="1859" actId="26606"/>
          <ac:spMkLst>
            <pc:docMk/>
            <pc:sldMk cId="4267172339" sldId="257"/>
            <ac:spMk id="46" creationId="{5558AD6E-B070-4640-AA07-87E208983ED8}"/>
          </ac:spMkLst>
        </pc:spChg>
        <pc:spChg chg="add del">
          <ac:chgData name="Venkata Pavan" userId="ce5cd151-019c-4b6a-91df-2053cf0f1ae5" providerId="ADAL" clId="{EAF1691B-61D9-4E28-8A93-E34751EEF71E}" dt="2024-11-21T12:25:55.511" v="1859" actId="26606"/>
          <ac:spMkLst>
            <pc:docMk/>
            <pc:sldMk cId="4267172339" sldId="257"/>
            <ac:spMk id="47" creationId="{36ACFB69-D148-449E-AC5A-C55AA20A7F7F}"/>
          </ac:spMkLst>
        </pc:spChg>
        <pc:spChg chg="add del mod">
          <ac:chgData name="Venkata Pavan" userId="ce5cd151-019c-4b6a-91df-2053cf0f1ae5" providerId="ADAL" clId="{EAF1691B-61D9-4E28-8A93-E34751EEF71E}" dt="2024-11-21T11:38:15.224" v="241" actId="478"/>
          <ac:spMkLst>
            <pc:docMk/>
            <pc:sldMk cId="4267172339" sldId="257"/>
            <ac:spMk id="50" creationId="{9DE85051-65CF-3FEC-5401-0A7E0EFEEA73}"/>
          </ac:spMkLst>
        </pc:spChg>
        <pc:spChg chg="add del">
          <ac:chgData name="Venkata Pavan" userId="ce5cd151-019c-4b6a-91df-2053cf0f1ae5" providerId="ADAL" clId="{EAF1691B-61D9-4E28-8A93-E34751EEF71E}" dt="2024-11-21T12:25:54.134" v="1854" actId="26606"/>
          <ac:spMkLst>
            <pc:docMk/>
            <pc:sldMk cId="4267172339" sldId="257"/>
            <ac:spMk id="57" creationId="{3D5FBB81-B61B-416A-8F5D-A8DDF62530F1}"/>
          </ac:spMkLst>
        </pc:spChg>
        <pc:spChg chg="add del">
          <ac:chgData name="Venkata Pavan" userId="ce5cd151-019c-4b6a-91df-2053cf0f1ae5" providerId="ADAL" clId="{EAF1691B-61D9-4E28-8A93-E34751EEF71E}" dt="2024-11-21T12:25:54.134" v="1854" actId="26606"/>
          <ac:spMkLst>
            <pc:docMk/>
            <pc:sldMk cId="4267172339" sldId="257"/>
            <ac:spMk id="59" creationId="{40C0D7D4-D83D-4C58-87D1-955F0A9173D7}"/>
          </ac:spMkLst>
        </pc:spChg>
        <pc:spChg chg="add del">
          <ac:chgData name="Venkata Pavan" userId="ce5cd151-019c-4b6a-91df-2053cf0f1ae5" providerId="ADAL" clId="{EAF1691B-61D9-4E28-8A93-E34751EEF71E}" dt="2024-11-21T12:25:54.134" v="1854" actId="26606"/>
          <ac:spMkLst>
            <pc:docMk/>
            <pc:sldMk cId="4267172339" sldId="257"/>
            <ac:spMk id="61" creationId="{15F9A324-404E-4C5D-AFF0-C5D0D84182B0}"/>
          </ac:spMkLst>
        </pc:spChg>
        <pc:spChg chg="add del">
          <ac:chgData name="Venkata Pavan" userId="ce5cd151-019c-4b6a-91df-2053cf0f1ae5" providerId="ADAL" clId="{EAF1691B-61D9-4E28-8A93-E34751EEF71E}" dt="2024-11-21T12:25:54.134" v="1854" actId="26606"/>
          <ac:spMkLst>
            <pc:docMk/>
            <pc:sldMk cId="4267172339" sldId="257"/>
            <ac:spMk id="63" creationId="{AC4CE3C4-3600-4353-9FE1-B32D06BEF02B}"/>
          </ac:spMkLst>
        </pc:spChg>
        <pc:spChg chg="add del">
          <ac:chgData name="Venkata Pavan" userId="ce5cd151-019c-4b6a-91df-2053cf0f1ae5" providerId="ADAL" clId="{EAF1691B-61D9-4E28-8A93-E34751EEF71E}" dt="2024-11-21T12:25:55.015" v="1856" actId="26606"/>
          <ac:spMkLst>
            <pc:docMk/>
            <pc:sldMk cId="4267172339" sldId="257"/>
            <ac:spMk id="65" creationId="{3D5FBB81-B61B-416A-8F5D-A8DDF62530F1}"/>
          </ac:spMkLst>
        </pc:spChg>
        <pc:spChg chg="add del">
          <ac:chgData name="Venkata Pavan" userId="ce5cd151-019c-4b6a-91df-2053cf0f1ae5" providerId="ADAL" clId="{EAF1691B-61D9-4E28-8A93-E34751EEF71E}" dt="2024-11-21T12:25:55.015" v="1856" actId="26606"/>
          <ac:spMkLst>
            <pc:docMk/>
            <pc:sldMk cId="4267172339" sldId="257"/>
            <ac:spMk id="66" creationId="{40C0D7D4-D83D-4C58-87D1-955F0A9173D7}"/>
          </ac:spMkLst>
        </pc:spChg>
        <pc:spChg chg="add del">
          <ac:chgData name="Venkata Pavan" userId="ce5cd151-019c-4b6a-91df-2053cf0f1ae5" providerId="ADAL" clId="{EAF1691B-61D9-4E28-8A93-E34751EEF71E}" dt="2024-11-21T12:25:55.015" v="1856" actId="26606"/>
          <ac:spMkLst>
            <pc:docMk/>
            <pc:sldMk cId="4267172339" sldId="257"/>
            <ac:spMk id="67" creationId="{15F9A324-404E-4C5D-AFF0-C5D0D84182B0}"/>
          </ac:spMkLst>
        </pc:spChg>
        <pc:spChg chg="add del">
          <ac:chgData name="Venkata Pavan" userId="ce5cd151-019c-4b6a-91df-2053cf0f1ae5" providerId="ADAL" clId="{EAF1691B-61D9-4E28-8A93-E34751EEF71E}" dt="2024-11-21T12:25:55.015" v="1856" actId="26606"/>
          <ac:spMkLst>
            <pc:docMk/>
            <pc:sldMk cId="4267172339" sldId="257"/>
            <ac:spMk id="68" creationId="{AC4CE3C4-3600-4353-9FE1-B32D06BEF02B}"/>
          </ac:spMkLst>
        </pc:spChg>
        <pc:spChg chg="add del">
          <ac:chgData name="Venkata Pavan" userId="ce5cd151-019c-4b6a-91df-2053cf0f1ae5" providerId="ADAL" clId="{EAF1691B-61D9-4E28-8A93-E34751EEF71E}" dt="2024-11-21T12:25:55.465" v="1858" actId="26606"/>
          <ac:spMkLst>
            <pc:docMk/>
            <pc:sldMk cId="4267172339" sldId="257"/>
            <ac:spMk id="70" creationId="{3D5FBB81-B61B-416A-8F5D-A8DDF62530F1}"/>
          </ac:spMkLst>
        </pc:spChg>
        <pc:spChg chg="add del">
          <ac:chgData name="Venkata Pavan" userId="ce5cd151-019c-4b6a-91df-2053cf0f1ae5" providerId="ADAL" clId="{EAF1691B-61D9-4E28-8A93-E34751EEF71E}" dt="2024-11-21T12:25:55.465" v="1858" actId="26606"/>
          <ac:spMkLst>
            <pc:docMk/>
            <pc:sldMk cId="4267172339" sldId="257"/>
            <ac:spMk id="71" creationId="{40C0D7D4-D83D-4C58-87D1-955F0A9173D7}"/>
          </ac:spMkLst>
        </pc:spChg>
        <pc:spChg chg="add del">
          <ac:chgData name="Venkata Pavan" userId="ce5cd151-019c-4b6a-91df-2053cf0f1ae5" providerId="ADAL" clId="{EAF1691B-61D9-4E28-8A93-E34751EEF71E}" dt="2024-11-21T12:25:55.465" v="1858" actId="26606"/>
          <ac:spMkLst>
            <pc:docMk/>
            <pc:sldMk cId="4267172339" sldId="257"/>
            <ac:spMk id="72" creationId="{15F9A324-404E-4C5D-AFF0-C5D0D84182B0}"/>
          </ac:spMkLst>
        </pc:spChg>
        <pc:spChg chg="add del">
          <ac:chgData name="Venkata Pavan" userId="ce5cd151-019c-4b6a-91df-2053cf0f1ae5" providerId="ADAL" clId="{EAF1691B-61D9-4E28-8A93-E34751EEF71E}" dt="2024-11-21T12:25:55.465" v="1858" actId="26606"/>
          <ac:spMkLst>
            <pc:docMk/>
            <pc:sldMk cId="4267172339" sldId="257"/>
            <ac:spMk id="73" creationId="{AC4CE3C4-3600-4353-9FE1-B32D06BEF02B}"/>
          </ac:spMkLst>
        </pc:spChg>
        <pc:spChg chg="add del">
          <ac:chgData name="Venkata Pavan" userId="ce5cd151-019c-4b6a-91df-2053cf0f1ae5" providerId="ADAL" clId="{EAF1691B-61D9-4E28-8A93-E34751EEF71E}" dt="2024-11-21T12:29:43.058" v="1985" actId="26606"/>
          <ac:spMkLst>
            <pc:docMk/>
            <pc:sldMk cId="4267172339" sldId="257"/>
            <ac:spMk id="75" creationId="{3D5FBB81-B61B-416A-8F5D-A8DDF62530F1}"/>
          </ac:spMkLst>
        </pc:spChg>
        <pc:spChg chg="add del">
          <ac:chgData name="Venkata Pavan" userId="ce5cd151-019c-4b6a-91df-2053cf0f1ae5" providerId="ADAL" clId="{EAF1691B-61D9-4E28-8A93-E34751EEF71E}" dt="2024-11-21T12:29:43.058" v="1985" actId="26606"/>
          <ac:spMkLst>
            <pc:docMk/>
            <pc:sldMk cId="4267172339" sldId="257"/>
            <ac:spMk id="76" creationId="{40C0D7D4-D83D-4C58-87D1-955F0A9173D7}"/>
          </ac:spMkLst>
        </pc:spChg>
        <pc:spChg chg="add del">
          <ac:chgData name="Venkata Pavan" userId="ce5cd151-019c-4b6a-91df-2053cf0f1ae5" providerId="ADAL" clId="{EAF1691B-61D9-4E28-8A93-E34751EEF71E}" dt="2024-11-21T12:29:43.058" v="1985" actId="26606"/>
          <ac:spMkLst>
            <pc:docMk/>
            <pc:sldMk cId="4267172339" sldId="257"/>
            <ac:spMk id="77" creationId="{15F9A324-404E-4C5D-AFF0-C5D0D84182B0}"/>
          </ac:spMkLst>
        </pc:spChg>
        <pc:spChg chg="add del">
          <ac:chgData name="Venkata Pavan" userId="ce5cd151-019c-4b6a-91df-2053cf0f1ae5" providerId="ADAL" clId="{EAF1691B-61D9-4E28-8A93-E34751EEF71E}" dt="2024-11-21T12:29:43.058" v="1985" actId="26606"/>
          <ac:spMkLst>
            <pc:docMk/>
            <pc:sldMk cId="4267172339" sldId="257"/>
            <ac:spMk id="78" creationId="{AC4CE3C4-3600-4353-9FE1-B32D06BEF02B}"/>
          </ac:spMkLst>
        </pc:spChg>
        <pc:spChg chg="add del">
          <ac:chgData name="Venkata Pavan" userId="ce5cd151-019c-4b6a-91df-2053cf0f1ae5" providerId="ADAL" clId="{EAF1691B-61D9-4E28-8A93-E34751EEF71E}" dt="2024-11-21T12:29:43.058" v="1985" actId="26606"/>
          <ac:spMkLst>
            <pc:docMk/>
            <pc:sldMk cId="4267172339" sldId="257"/>
            <ac:spMk id="80" creationId="{593B4D24-F4A8-4141-A20A-E0575D199633}"/>
          </ac:spMkLst>
        </pc:spChg>
        <pc:spChg chg="add del">
          <ac:chgData name="Venkata Pavan" userId="ce5cd151-019c-4b6a-91df-2053cf0f1ae5" providerId="ADAL" clId="{EAF1691B-61D9-4E28-8A93-E34751EEF71E}" dt="2024-11-21T12:29:43.058" v="1985" actId="26606"/>
          <ac:spMkLst>
            <pc:docMk/>
            <pc:sldMk cId="4267172339" sldId="257"/>
            <ac:spMk id="81" creationId="{6719801E-A6E2-4F88-BB91-2A71DBC47809}"/>
          </ac:spMkLst>
        </pc:spChg>
        <pc:spChg chg="add del">
          <ac:chgData name="Venkata Pavan" userId="ce5cd151-019c-4b6a-91df-2053cf0f1ae5" providerId="ADAL" clId="{EAF1691B-61D9-4E28-8A93-E34751EEF71E}" dt="2024-11-21T12:29:43.058" v="1985" actId="26606"/>
          <ac:spMkLst>
            <pc:docMk/>
            <pc:sldMk cId="4267172339" sldId="257"/>
            <ac:spMk id="82" creationId="{284FA090-1E51-4E96-AE7C-430E378B51B0}"/>
          </ac:spMkLst>
        </pc:spChg>
        <pc:spChg chg="add del">
          <ac:chgData name="Venkata Pavan" userId="ce5cd151-019c-4b6a-91df-2053cf0f1ae5" providerId="ADAL" clId="{EAF1691B-61D9-4E28-8A93-E34751EEF71E}" dt="2024-11-21T12:28:24.526" v="1967" actId="26606"/>
          <ac:spMkLst>
            <pc:docMk/>
            <pc:sldMk cId="4267172339" sldId="257"/>
            <ac:spMk id="83" creationId="{593B4D24-F4A8-4141-A20A-E0575D199633}"/>
          </ac:spMkLst>
        </pc:spChg>
        <pc:spChg chg="add del">
          <ac:chgData name="Venkata Pavan" userId="ce5cd151-019c-4b6a-91df-2053cf0f1ae5" providerId="ADAL" clId="{EAF1691B-61D9-4E28-8A93-E34751EEF71E}" dt="2024-11-21T12:29:43.058" v="1985" actId="26606"/>
          <ac:spMkLst>
            <pc:docMk/>
            <pc:sldMk cId="4267172339" sldId="257"/>
            <ac:spMk id="84" creationId="{9689869E-ECC4-4D30-B2DF-C7DC3DD8598A}"/>
          </ac:spMkLst>
        </pc:spChg>
        <pc:spChg chg="add del">
          <ac:chgData name="Venkata Pavan" userId="ce5cd151-019c-4b6a-91df-2053cf0f1ae5" providerId="ADAL" clId="{EAF1691B-61D9-4E28-8A93-E34751EEF71E}" dt="2024-11-21T12:28:24.526" v="1967" actId="26606"/>
          <ac:spMkLst>
            <pc:docMk/>
            <pc:sldMk cId="4267172339" sldId="257"/>
            <ac:spMk id="85" creationId="{55A741C2-AB82-4BF5-9324-5D0B56A3D0F7}"/>
          </ac:spMkLst>
        </pc:spChg>
        <pc:spChg chg="add del">
          <ac:chgData name="Venkata Pavan" userId="ce5cd151-019c-4b6a-91df-2053cf0f1ae5" providerId="ADAL" clId="{EAF1691B-61D9-4E28-8A93-E34751EEF71E}" dt="2024-11-21T12:28:24.526" v="1967" actId="26606"/>
          <ac:spMkLst>
            <pc:docMk/>
            <pc:sldMk cId="4267172339" sldId="257"/>
            <ac:spMk id="87" creationId="{DCD46807-BF17-4E5D-90A8-A062604C00C6}"/>
          </ac:spMkLst>
        </pc:spChg>
        <pc:spChg chg="add del">
          <ac:chgData name="Venkata Pavan" userId="ce5cd151-019c-4b6a-91df-2053cf0f1ae5" providerId="ADAL" clId="{EAF1691B-61D9-4E28-8A93-E34751EEF71E}" dt="2024-11-21T12:28:24.526" v="1967" actId="26606"/>
          <ac:spMkLst>
            <pc:docMk/>
            <pc:sldMk cId="4267172339" sldId="257"/>
            <ac:spMk id="89" creationId="{823926DB-76C8-474A-B5FB-F43C59E33FC5}"/>
          </ac:spMkLst>
        </pc:spChg>
        <pc:spChg chg="add del">
          <ac:chgData name="Venkata Pavan" userId="ce5cd151-019c-4b6a-91df-2053cf0f1ae5" providerId="ADAL" clId="{EAF1691B-61D9-4E28-8A93-E34751EEF71E}" dt="2024-11-21T12:28:26.233" v="1969" actId="26606"/>
          <ac:spMkLst>
            <pc:docMk/>
            <pc:sldMk cId="4267172339" sldId="257"/>
            <ac:spMk id="91" creationId="{AC14302F-E955-47D0-A56B-D1D1A6953B51}"/>
          </ac:spMkLst>
        </pc:spChg>
        <pc:spChg chg="add del">
          <ac:chgData name="Venkata Pavan" userId="ce5cd151-019c-4b6a-91df-2053cf0f1ae5" providerId="ADAL" clId="{EAF1691B-61D9-4E28-8A93-E34751EEF71E}" dt="2024-11-21T12:28:26.233" v="1969" actId="26606"/>
          <ac:spMkLst>
            <pc:docMk/>
            <pc:sldMk cId="4267172339" sldId="257"/>
            <ac:spMk id="92" creationId="{0A36CE68-CB3C-4699-9422-3073853CB669}"/>
          </ac:spMkLst>
        </pc:spChg>
        <pc:spChg chg="add del">
          <ac:chgData name="Venkata Pavan" userId="ce5cd151-019c-4b6a-91df-2053cf0f1ae5" providerId="ADAL" clId="{EAF1691B-61D9-4E28-8A93-E34751EEF71E}" dt="2024-11-21T12:28:26.233" v="1969" actId="26606"/>
          <ac:spMkLst>
            <pc:docMk/>
            <pc:sldMk cId="4267172339" sldId="257"/>
            <ac:spMk id="93" creationId="{F356DA69-4637-40FE-A14B-5213BBB585D9}"/>
          </ac:spMkLst>
        </pc:spChg>
        <pc:spChg chg="add del">
          <ac:chgData name="Venkata Pavan" userId="ce5cd151-019c-4b6a-91df-2053cf0f1ae5" providerId="ADAL" clId="{EAF1691B-61D9-4E28-8A93-E34751EEF71E}" dt="2024-11-21T12:28:26.233" v="1969" actId="26606"/>
          <ac:spMkLst>
            <pc:docMk/>
            <pc:sldMk cId="4267172339" sldId="257"/>
            <ac:spMk id="94" creationId="{364D709A-6610-48B7-9F98-AFA02ECBA191}"/>
          </ac:spMkLst>
        </pc:spChg>
        <pc:grpChg chg="add del">
          <ac:chgData name="Venkata Pavan" userId="ce5cd151-019c-4b6a-91df-2053cf0f1ae5" providerId="ADAL" clId="{EAF1691B-61D9-4E28-8A93-E34751EEF71E}" dt="2024-11-21T11:33:45.256" v="22" actId="26606"/>
          <ac:grpSpMkLst>
            <pc:docMk/>
            <pc:sldMk cId="4267172339" sldId="257"/>
            <ac:grpSpMk id="11" creationId="{1E1B312B-4E9A-405C-9CE8-10325438035E}"/>
          </ac:grpSpMkLst>
        </pc:grpChg>
        <pc:grpChg chg="add del">
          <ac:chgData name="Venkata Pavan" userId="ce5cd151-019c-4b6a-91df-2053cf0f1ae5" providerId="ADAL" clId="{EAF1691B-61D9-4E28-8A93-E34751EEF71E}" dt="2024-11-21T11:36:14.391" v="166" actId="26606"/>
          <ac:grpSpMkLst>
            <pc:docMk/>
            <pc:sldMk cId="4267172339" sldId="257"/>
            <ac:grpSpMk id="25" creationId="{D4D684F8-91BF-481C-A965-722756A383D0}"/>
          </ac:grpSpMkLst>
        </pc:grpChg>
        <pc:graphicFrameChg chg="add del">
          <ac:chgData name="Venkata Pavan" userId="ce5cd151-019c-4b6a-91df-2053cf0f1ae5" providerId="ADAL" clId="{EAF1691B-61D9-4E28-8A93-E34751EEF71E}" dt="2024-11-21T11:34:43.983" v="57" actId="26606"/>
          <ac:graphicFrameMkLst>
            <pc:docMk/>
            <pc:sldMk cId="4267172339" sldId="257"/>
            <ac:graphicFrameMk id="7" creationId="{75474EAA-73F7-62F2-E396-37A2C2E04AD2}"/>
          </ac:graphicFrameMkLst>
        </pc:graphicFrameChg>
        <pc:graphicFrameChg chg="add del">
          <ac:chgData name="Venkata Pavan" userId="ce5cd151-019c-4b6a-91df-2053cf0f1ae5" providerId="ADAL" clId="{EAF1691B-61D9-4E28-8A93-E34751EEF71E}" dt="2024-11-21T11:34:03.515" v="26" actId="26606"/>
          <ac:graphicFrameMkLst>
            <pc:docMk/>
            <pc:sldMk cId="4267172339" sldId="257"/>
            <ac:graphicFrameMk id="22" creationId="{A9F31C09-BA97-68F1-85D6-5E7CC5F09E0D}"/>
          </ac:graphicFrameMkLst>
        </pc:graphicFrameChg>
        <pc:graphicFrameChg chg="add del">
          <ac:chgData name="Venkata Pavan" userId="ce5cd151-019c-4b6a-91df-2053cf0f1ae5" providerId="ADAL" clId="{EAF1691B-61D9-4E28-8A93-E34751EEF71E}" dt="2024-11-21T11:36:25.484" v="168" actId="26606"/>
          <ac:graphicFrameMkLst>
            <pc:docMk/>
            <pc:sldMk cId="4267172339" sldId="257"/>
            <ac:graphicFrameMk id="35" creationId="{909C2826-A2EB-0BF4-1C01-7A7F941C5D7C}"/>
          </ac:graphicFrameMkLst>
        </pc:graphicFrameChg>
        <pc:graphicFrameChg chg="add del">
          <ac:chgData name="Venkata Pavan" userId="ce5cd151-019c-4b6a-91df-2053cf0f1ae5" providerId="ADAL" clId="{EAF1691B-61D9-4E28-8A93-E34751EEF71E}" dt="2024-11-21T11:37:02.879" v="176" actId="26606"/>
          <ac:graphicFrameMkLst>
            <pc:docMk/>
            <pc:sldMk cId="4267172339" sldId="257"/>
            <ac:graphicFrameMk id="37" creationId="{3C227700-7485-A874-F0B1-991EF127662F}"/>
          </ac:graphicFrameMkLst>
        </pc:graphicFrameChg>
        <pc:graphicFrameChg chg="add del">
          <ac:chgData name="Venkata Pavan" userId="ce5cd151-019c-4b6a-91df-2053cf0f1ae5" providerId="ADAL" clId="{EAF1691B-61D9-4E28-8A93-E34751EEF71E}" dt="2024-11-21T11:37:34.335" v="191" actId="26606"/>
          <ac:graphicFrameMkLst>
            <pc:docMk/>
            <pc:sldMk cId="4267172339" sldId="257"/>
            <ac:graphicFrameMk id="42" creationId="{674BB3EC-4298-D554-EA09-67F60D423CBE}"/>
          </ac:graphicFrameMkLst>
        </pc:graphicFrameChg>
        <pc:graphicFrameChg chg="add del mod ord modGraphic">
          <ac:chgData name="Venkata Pavan" userId="ce5cd151-019c-4b6a-91df-2053cf0f1ae5" providerId="ADAL" clId="{EAF1691B-61D9-4E28-8A93-E34751EEF71E}" dt="2024-11-21T12:37:29.432" v="1999" actId="11529"/>
          <ac:graphicFrameMkLst>
            <pc:docMk/>
            <pc:sldMk cId="4267172339" sldId="257"/>
            <ac:graphicFrameMk id="48" creationId="{C5A3AEF1-5657-513A-6035-E594859DD1E1}"/>
          </ac:graphicFrameMkLst>
        </pc:graphicFrameChg>
        <pc:picChg chg="add del">
          <ac:chgData name="Venkata Pavan" userId="ce5cd151-019c-4b6a-91df-2053cf0f1ae5" providerId="ADAL" clId="{EAF1691B-61D9-4E28-8A93-E34751EEF71E}" dt="2024-11-21T11:33:49.371" v="24" actId="26606"/>
          <ac:picMkLst>
            <pc:docMk/>
            <pc:sldMk cId="4267172339" sldId="257"/>
            <ac:picMk id="6" creationId="{B127AE05-9FB8-9FC4-2706-D1FEFF4E7477}"/>
          </ac:picMkLst>
        </pc:picChg>
        <pc:picChg chg="add mod">
          <ac:chgData name="Venkata Pavan" userId="ce5cd151-019c-4b6a-91df-2053cf0f1ae5" providerId="ADAL" clId="{EAF1691B-61D9-4E28-8A93-E34751EEF71E}" dt="2024-11-21T12:29:48.786" v="1987" actId="14100"/>
          <ac:picMkLst>
            <pc:docMk/>
            <pc:sldMk cId="4267172339" sldId="257"/>
            <ac:picMk id="52" creationId="{C85E2E5F-CE45-A722-8215-6E0403F932E9}"/>
          </ac:picMkLst>
        </pc:picChg>
      </pc:sldChg>
      <pc:sldChg chg="addSp delSp modSp new mod setBg">
        <pc:chgData name="Venkata Pavan" userId="ce5cd151-019c-4b6a-91df-2053cf0f1ae5" providerId="ADAL" clId="{EAF1691B-61D9-4E28-8A93-E34751EEF71E}" dt="2024-11-21T11:46:16.750" v="398" actId="27636"/>
        <pc:sldMkLst>
          <pc:docMk/>
          <pc:sldMk cId="3598031909" sldId="258"/>
        </pc:sldMkLst>
        <pc:spChg chg="mod">
          <ac:chgData name="Venkata Pavan" userId="ce5cd151-019c-4b6a-91df-2053cf0f1ae5" providerId="ADAL" clId="{EAF1691B-61D9-4E28-8A93-E34751EEF71E}" dt="2024-11-21T11:46:08.521" v="393" actId="27636"/>
          <ac:spMkLst>
            <pc:docMk/>
            <pc:sldMk cId="3598031909" sldId="258"/>
            <ac:spMk id="2" creationId="{5B90B090-1AF3-8E4B-3A55-4119A8163343}"/>
          </ac:spMkLst>
        </pc:spChg>
        <pc:spChg chg="del">
          <ac:chgData name="Venkata Pavan" userId="ce5cd151-019c-4b6a-91df-2053cf0f1ae5" providerId="ADAL" clId="{EAF1691B-61D9-4E28-8A93-E34751EEF71E}" dt="2024-11-21T11:42:13.102" v="336"/>
          <ac:spMkLst>
            <pc:docMk/>
            <pc:sldMk cId="3598031909" sldId="258"/>
            <ac:spMk id="3" creationId="{4DD97444-4F33-67EA-EF1C-354459F62F93}"/>
          </ac:spMkLst>
        </pc:spChg>
        <pc:spChg chg="add mod ord">
          <ac:chgData name="Venkata Pavan" userId="ce5cd151-019c-4b6a-91df-2053cf0f1ae5" providerId="ADAL" clId="{EAF1691B-61D9-4E28-8A93-E34751EEF71E}" dt="2024-11-21T11:46:16.750" v="398" actId="27636"/>
          <ac:spMkLst>
            <pc:docMk/>
            <pc:sldMk cId="3598031909" sldId="258"/>
            <ac:spMk id="4" creationId="{0296E744-BFFB-9196-D42B-C61C1726F269}"/>
          </ac:spMkLst>
        </pc:spChg>
        <pc:spChg chg="add">
          <ac:chgData name="Venkata Pavan" userId="ce5cd151-019c-4b6a-91df-2053cf0f1ae5" providerId="ADAL" clId="{EAF1691B-61D9-4E28-8A93-E34751EEF71E}" dt="2024-11-21T11:42:57.363" v="344"/>
          <ac:spMkLst>
            <pc:docMk/>
            <pc:sldMk cId="3598031909" sldId="258"/>
            <ac:spMk id="5" creationId="{5FA5E948-8E97-ACD9-255D-0C0C0D170F9E}"/>
          </ac:spMkLst>
        </pc:spChg>
        <pc:spChg chg="add del">
          <ac:chgData name="Venkata Pavan" userId="ce5cd151-019c-4b6a-91df-2053cf0f1ae5" providerId="ADAL" clId="{EAF1691B-61D9-4E28-8A93-E34751EEF71E}" dt="2024-11-21T11:42:24.532" v="338" actId="26606"/>
          <ac:spMkLst>
            <pc:docMk/>
            <pc:sldMk cId="3598031909" sldId="258"/>
            <ac:spMk id="10" creationId="{8181FC64-B306-4821-98E2-780662EFC486}"/>
          </ac:spMkLst>
        </pc:spChg>
        <pc:spChg chg="add del">
          <ac:chgData name="Venkata Pavan" userId="ce5cd151-019c-4b6a-91df-2053cf0f1ae5" providerId="ADAL" clId="{EAF1691B-61D9-4E28-8A93-E34751EEF71E}" dt="2024-11-21T11:43:16.961" v="347" actId="26606"/>
          <ac:spMkLst>
            <pc:docMk/>
            <pc:sldMk cId="3598031909" sldId="258"/>
            <ac:spMk id="11" creationId="{593B4D24-F4A8-4141-A20A-E0575D199633}"/>
          </ac:spMkLst>
        </pc:spChg>
        <pc:spChg chg="add del">
          <ac:chgData name="Venkata Pavan" userId="ce5cd151-019c-4b6a-91df-2053cf0f1ae5" providerId="ADAL" clId="{EAF1691B-61D9-4E28-8A93-E34751EEF71E}" dt="2024-11-21T11:42:24.532" v="338" actId="26606"/>
          <ac:spMkLst>
            <pc:docMk/>
            <pc:sldMk cId="3598031909" sldId="258"/>
            <ac:spMk id="12" creationId="{5871FC61-DD4E-47D4-81FD-8A7E7D12B371}"/>
          </ac:spMkLst>
        </pc:spChg>
        <pc:spChg chg="add del">
          <ac:chgData name="Venkata Pavan" userId="ce5cd151-019c-4b6a-91df-2053cf0f1ae5" providerId="ADAL" clId="{EAF1691B-61D9-4E28-8A93-E34751EEF71E}" dt="2024-11-21T11:43:16.961" v="347" actId="26606"/>
          <ac:spMkLst>
            <pc:docMk/>
            <pc:sldMk cId="3598031909" sldId="258"/>
            <ac:spMk id="13" creationId="{9F87E4D0-D347-4DA8-81D7-104733308B4B}"/>
          </ac:spMkLst>
        </pc:spChg>
        <pc:spChg chg="add del">
          <ac:chgData name="Venkata Pavan" userId="ce5cd151-019c-4b6a-91df-2053cf0f1ae5" providerId="ADAL" clId="{EAF1691B-61D9-4E28-8A93-E34751EEF71E}" dt="2024-11-21T11:42:24.532" v="338" actId="26606"/>
          <ac:spMkLst>
            <pc:docMk/>
            <pc:sldMk cId="3598031909" sldId="258"/>
            <ac:spMk id="14" creationId="{829A1E2C-5AC8-40FC-99E9-832069D39792}"/>
          </ac:spMkLst>
        </pc:spChg>
        <pc:spChg chg="add del">
          <ac:chgData name="Venkata Pavan" userId="ce5cd151-019c-4b6a-91df-2053cf0f1ae5" providerId="ADAL" clId="{EAF1691B-61D9-4E28-8A93-E34751EEF71E}" dt="2024-11-21T11:43:16.961" v="347" actId="26606"/>
          <ac:spMkLst>
            <pc:docMk/>
            <pc:sldMk cId="3598031909" sldId="258"/>
            <ac:spMk id="15" creationId="{9DC9CEF6-58E1-4D78-BBBE-76F779AD9CF8}"/>
          </ac:spMkLst>
        </pc:spChg>
        <pc:spChg chg="add del">
          <ac:chgData name="Venkata Pavan" userId="ce5cd151-019c-4b6a-91df-2053cf0f1ae5" providerId="ADAL" clId="{EAF1691B-61D9-4E28-8A93-E34751EEF71E}" dt="2024-11-21T11:42:24.532" v="338" actId="26606"/>
          <ac:spMkLst>
            <pc:docMk/>
            <pc:sldMk cId="3598031909" sldId="258"/>
            <ac:spMk id="16" creationId="{55C54A75-E44A-4147-B9D0-FF46CFD31612}"/>
          </ac:spMkLst>
        </pc:spChg>
        <pc:spChg chg="add del">
          <ac:chgData name="Venkata Pavan" userId="ce5cd151-019c-4b6a-91df-2053cf0f1ae5" providerId="ADAL" clId="{EAF1691B-61D9-4E28-8A93-E34751EEF71E}" dt="2024-11-21T11:43:16.961" v="347" actId="26606"/>
          <ac:spMkLst>
            <pc:docMk/>
            <pc:sldMk cId="3598031909" sldId="258"/>
            <ac:spMk id="17" creationId="{47AF1248-67F7-4FEF-8D1D-FE33661A9CA9}"/>
          </ac:spMkLst>
        </pc:spChg>
        <pc:spChg chg="add del">
          <ac:chgData name="Venkata Pavan" userId="ce5cd151-019c-4b6a-91df-2053cf0f1ae5" providerId="ADAL" clId="{EAF1691B-61D9-4E28-8A93-E34751EEF71E}" dt="2024-11-21T11:42:26.064" v="340" actId="26606"/>
          <ac:spMkLst>
            <pc:docMk/>
            <pc:sldMk cId="3598031909" sldId="258"/>
            <ac:spMk id="18" creationId="{8181FC64-B306-4821-98E2-780662EFC486}"/>
          </ac:spMkLst>
        </pc:spChg>
        <pc:spChg chg="add del">
          <ac:chgData name="Venkata Pavan" userId="ce5cd151-019c-4b6a-91df-2053cf0f1ae5" providerId="ADAL" clId="{EAF1691B-61D9-4E28-8A93-E34751EEF71E}" dt="2024-11-21T11:42:26.064" v="340" actId="26606"/>
          <ac:spMkLst>
            <pc:docMk/>
            <pc:sldMk cId="3598031909" sldId="258"/>
            <ac:spMk id="20" creationId="{5871FC61-DD4E-47D4-81FD-8A7E7D12B371}"/>
          </ac:spMkLst>
        </pc:spChg>
        <pc:spChg chg="add del">
          <ac:chgData name="Venkata Pavan" userId="ce5cd151-019c-4b6a-91df-2053cf0f1ae5" providerId="ADAL" clId="{EAF1691B-61D9-4E28-8A93-E34751EEF71E}" dt="2024-11-21T11:42:26.064" v="340" actId="26606"/>
          <ac:spMkLst>
            <pc:docMk/>
            <pc:sldMk cId="3598031909" sldId="258"/>
            <ac:spMk id="21" creationId="{8B598134-D292-43E6-9C55-117198046913}"/>
          </ac:spMkLst>
        </pc:spChg>
        <pc:spChg chg="add del">
          <ac:chgData name="Venkata Pavan" userId="ce5cd151-019c-4b6a-91df-2053cf0f1ae5" providerId="ADAL" clId="{EAF1691B-61D9-4E28-8A93-E34751EEF71E}" dt="2024-11-21T11:42:26.064" v="340" actId="26606"/>
          <ac:spMkLst>
            <pc:docMk/>
            <pc:sldMk cId="3598031909" sldId="258"/>
            <ac:spMk id="22" creationId="{829A1E2C-5AC8-40FC-99E9-832069D39792}"/>
          </ac:spMkLst>
        </pc:spChg>
        <pc:spChg chg="add del">
          <ac:chgData name="Venkata Pavan" userId="ce5cd151-019c-4b6a-91df-2053cf0f1ae5" providerId="ADAL" clId="{EAF1691B-61D9-4E28-8A93-E34751EEF71E}" dt="2024-11-21T11:44:16.319" v="371" actId="26606"/>
          <ac:spMkLst>
            <pc:docMk/>
            <pc:sldMk cId="3598031909" sldId="258"/>
            <ac:spMk id="23" creationId="{8181FC64-B306-4821-98E2-780662EFC486}"/>
          </ac:spMkLst>
        </pc:spChg>
        <pc:spChg chg="add del">
          <ac:chgData name="Venkata Pavan" userId="ce5cd151-019c-4b6a-91df-2053cf0f1ae5" providerId="ADAL" clId="{EAF1691B-61D9-4E28-8A93-E34751EEF71E}" dt="2024-11-21T11:44:16.319" v="371" actId="26606"/>
          <ac:spMkLst>
            <pc:docMk/>
            <pc:sldMk cId="3598031909" sldId="258"/>
            <ac:spMk id="24" creationId="{5871FC61-DD4E-47D4-81FD-8A7E7D12B371}"/>
          </ac:spMkLst>
        </pc:spChg>
        <pc:spChg chg="add del">
          <ac:chgData name="Venkata Pavan" userId="ce5cd151-019c-4b6a-91df-2053cf0f1ae5" providerId="ADAL" clId="{EAF1691B-61D9-4E28-8A93-E34751EEF71E}" dt="2024-11-21T11:44:16.319" v="371" actId="26606"/>
          <ac:spMkLst>
            <pc:docMk/>
            <pc:sldMk cId="3598031909" sldId="258"/>
            <ac:spMk id="26" creationId="{829A1E2C-5AC8-40FC-99E9-832069D39792}"/>
          </ac:spMkLst>
        </pc:spChg>
        <pc:spChg chg="add del">
          <ac:chgData name="Venkata Pavan" userId="ce5cd151-019c-4b6a-91df-2053cf0f1ae5" providerId="ADAL" clId="{EAF1691B-61D9-4E28-8A93-E34751EEF71E}" dt="2024-11-21T11:44:16.319" v="371" actId="26606"/>
          <ac:spMkLst>
            <pc:docMk/>
            <pc:sldMk cId="3598031909" sldId="258"/>
            <ac:spMk id="28" creationId="{55C54A75-E44A-4147-B9D0-FF46CFD31612}"/>
          </ac:spMkLst>
        </pc:spChg>
        <pc:spChg chg="add del">
          <ac:chgData name="Venkata Pavan" userId="ce5cd151-019c-4b6a-91df-2053cf0f1ae5" providerId="ADAL" clId="{EAF1691B-61D9-4E28-8A93-E34751EEF71E}" dt="2024-11-21T11:44:14.385" v="368" actId="26606"/>
          <ac:spMkLst>
            <pc:docMk/>
            <pc:sldMk cId="3598031909" sldId="258"/>
            <ac:spMk id="33" creationId="{8181FC64-B306-4821-98E2-780662EFC486}"/>
          </ac:spMkLst>
        </pc:spChg>
        <pc:spChg chg="add del">
          <ac:chgData name="Venkata Pavan" userId="ce5cd151-019c-4b6a-91df-2053cf0f1ae5" providerId="ADAL" clId="{EAF1691B-61D9-4E28-8A93-E34751EEF71E}" dt="2024-11-21T11:44:14.385" v="368" actId="26606"/>
          <ac:spMkLst>
            <pc:docMk/>
            <pc:sldMk cId="3598031909" sldId="258"/>
            <ac:spMk id="35" creationId="{5871FC61-DD4E-47D4-81FD-8A7E7D12B371}"/>
          </ac:spMkLst>
        </pc:spChg>
        <pc:spChg chg="add del">
          <ac:chgData name="Venkata Pavan" userId="ce5cd151-019c-4b6a-91df-2053cf0f1ae5" providerId="ADAL" clId="{EAF1691B-61D9-4E28-8A93-E34751EEF71E}" dt="2024-11-21T11:44:14.385" v="368" actId="26606"/>
          <ac:spMkLst>
            <pc:docMk/>
            <pc:sldMk cId="3598031909" sldId="258"/>
            <ac:spMk id="37" creationId="{829A1E2C-5AC8-40FC-99E9-832069D39792}"/>
          </ac:spMkLst>
        </pc:spChg>
        <pc:spChg chg="add del">
          <ac:chgData name="Venkata Pavan" userId="ce5cd151-019c-4b6a-91df-2053cf0f1ae5" providerId="ADAL" clId="{EAF1691B-61D9-4E28-8A93-E34751EEF71E}" dt="2024-11-21T11:44:14.385" v="368" actId="26606"/>
          <ac:spMkLst>
            <pc:docMk/>
            <pc:sldMk cId="3598031909" sldId="258"/>
            <ac:spMk id="39" creationId="{55C54A75-E44A-4147-B9D0-FF46CFD31612}"/>
          </ac:spMkLst>
        </pc:spChg>
        <pc:spChg chg="add del">
          <ac:chgData name="Venkata Pavan" userId="ce5cd151-019c-4b6a-91df-2053cf0f1ae5" providerId="ADAL" clId="{EAF1691B-61D9-4E28-8A93-E34751EEF71E}" dt="2024-11-21T11:44:16.311" v="370" actId="26606"/>
          <ac:spMkLst>
            <pc:docMk/>
            <pc:sldMk cId="3598031909" sldId="258"/>
            <ac:spMk id="41" creationId="{49BB7E9A-6937-4BF0-9F51-A20F197B550F}"/>
          </ac:spMkLst>
        </pc:spChg>
        <pc:spChg chg="add del">
          <ac:chgData name="Venkata Pavan" userId="ce5cd151-019c-4b6a-91df-2053cf0f1ae5" providerId="ADAL" clId="{EAF1691B-61D9-4E28-8A93-E34751EEF71E}" dt="2024-11-21T11:44:16.311" v="370" actId="26606"/>
          <ac:spMkLst>
            <pc:docMk/>
            <pc:sldMk cId="3598031909" sldId="258"/>
            <ac:spMk id="42" creationId="{E0939753-89D7-48A8-8441-B9FF25CE8A7E}"/>
          </ac:spMkLst>
        </pc:spChg>
        <pc:spChg chg="add del">
          <ac:chgData name="Venkata Pavan" userId="ce5cd151-019c-4b6a-91df-2053cf0f1ae5" providerId="ADAL" clId="{EAF1691B-61D9-4E28-8A93-E34751EEF71E}" dt="2024-11-21T11:44:16.311" v="370" actId="26606"/>
          <ac:spMkLst>
            <pc:docMk/>
            <pc:sldMk cId="3598031909" sldId="258"/>
            <ac:spMk id="43" creationId="{9F5CCFC5-858F-4B45-9B10-D49DD0280D20}"/>
          </ac:spMkLst>
        </pc:spChg>
        <pc:spChg chg="add del">
          <ac:chgData name="Venkata Pavan" userId="ce5cd151-019c-4b6a-91df-2053cf0f1ae5" providerId="ADAL" clId="{EAF1691B-61D9-4E28-8A93-E34751EEF71E}" dt="2024-11-21T11:44:16.311" v="370" actId="26606"/>
          <ac:spMkLst>
            <pc:docMk/>
            <pc:sldMk cId="3598031909" sldId="258"/>
            <ac:spMk id="44" creationId="{2348ECDC-D455-4B71-90F6-2ECC12B7983B}"/>
          </ac:spMkLst>
        </pc:spChg>
        <pc:spChg chg="add del">
          <ac:chgData name="Venkata Pavan" userId="ce5cd151-019c-4b6a-91df-2053cf0f1ae5" providerId="ADAL" clId="{EAF1691B-61D9-4E28-8A93-E34751EEF71E}" dt="2024-11-21T11:44:42.638" v="373" actId="26606"/>
          <ac:spMkLst>
            <pc:docMk/>
            <pc:sldMk cId="3598031909" sldId="258"/>
            <ac:spMk id="46" creationId="{AC14302F-E955-47D0-A56B-D1D1A6953B51}"/>
          </ac:spMkLst>
        </pc:spChg>
        <pc:spChg chg="add del">
          <ac:chgData name="Venkata Pavan" userId="ce5cd151-019c-4b6a-91df-2053cf0f1ae5" providerId="ADAL" clId="{EAF1691B-61D9-4E28-8A93-E34751EEF71E}" dt="2024-11-21T11:44:42.638" v="373" actId="26606"/>
          <ac:spMkLst>
            <pc:docMk/>
            <pc:sldMk cId="3598031909" sldId="258"/>
            <ac:spMk id="47" creationId="{0A36CE68-CB3C-4699-9422-3073853CB669}"/>
          </ac:spMkLst>
        </pc:spChg>
        <pc:spChg chg="add del">
          <ac:chgData name="Venkata Pavan" userId="ce5cd151-019c-4b6a-91df-2053cf0f1ae5" providerId="ADAL" clId="{EAF1691B-61D9-4E28-8A93-E34751EEF71E}" dt="2024-11-21T11:44:42.638" v="373" actId="26606"/>
          <ac:spMkLst>
            <pc:docMk/>
            <pc:sldMk cId="3598031909" sldId="258"/>
            <ac:spMk id="48" creationId="{F356DA69-4637-40FE-A14B-5213BBB585D9}"/>
          </ac:spMkLst>
        </pc:spChg>
        <pc:spChg chg="add del">
          <ac:chgData name="Venkata Pavan" userId="ce5cd151-019c-4b6a-91df-2053cf0f1ae5" providerId="ADAL" clId="{EAF1691B-61D9-4E28-8A93-E34751EEF71E}" dt="2024-11-21T11:44:42.638" v="373" actId="26606"/>
          <ac:spMkLst>
            <pc:docMk/>
            <pc:sldMk cId="3598031909" sldId="258"/>
            <ac:spMk id="49" creationId="{364D709A-6610-48B7-9F98-AFA02ECBA191}"/>
          </ac:spMkLst>
        </pc:spChg>
        <pc:spChg chg="add del">
          <ac:chgData name="Venkata Pavan" userId="ce5cd151-019c-4b6a-91df-2053cf0f1ae5" providerId="ADAL" clId="{EAF1691B-61D9-4E28-8A93-E34751EEF71E}" dt="2024-11-21T11:45:02.890" v="380" actId="26606"/>
          <ac:spMkLst>
            <pc:docMk/>
            <pc:sldMk cId="3598031909" sldId="258"/>
            <ac:spMk id="3081" creationId="{3D5FBB81-B61B-416A-8F5D-A8DDF62530F1}"/>
          </ac:spMkLst>
        </pc:spChg>
        <pc:spChg chg="add del">
          <ac:chgData name="Venkata Pavan" userId="ce5cd151-019c-4b6a-91df-2053cf0f1ae5" providerId="ADAL" clId="{EAF1691B-61D9-4E28-8A93-E34751EEF71E}" dt="2024-11-21T11:45:02.890" v="380" actId="26606"/>
          <ac:spMkLst>
            <pc:docMk/>
            <pc:sldMk cId="3598031909" sldId="258"/>
            <ac:spMk id="3083" creationId="{40C0D7D4-D83D-4C58-87D1-955F0A9173D7}"/>
          </ac:spMkLst>
        </pc:spChg>
        <pc:spChg chg="add del">
          <ac:chgData name="Venkata Pavan" userId="ce5cd151-019c-4b6a-91df-2053cf0f1ae5" providerId="ADAL" clId="{EAF1691B-61D9-4E28-8A93-E34751EEF71E}" dt="2024-11-21T11:45:02.890" v="380" actId="26606"/>
          <ac:spMkLst>
            <pc:docMk/>
            <pc:sldMk cId="3598031909" sldId="258"/>
            <ac:spMk id="3085" creationId="{15F9A324-404E-4C5D-AFF0-C5D0D84182B0}"/>
          </ac:spMkLst>
        </pc:spChg>
        <pc:spChg chg="add del">
          <ac:chgData name="Venkata Pavan" userId="ce5cd151-019c-4b6a-91df-2053cf0f1ae5" providerId="ADAL" clId="{EAF1691B-61D9-4E28-8A93-E34751EEF71E}" dt="2024-11-21T11:45:02.890" v="380" actId="26606"/>
          <ac:spMkLst>
            <pc:docMk/>
            <pc:sldMk cId="3598031909" sldId="258"/>
            <ac:spMk id="3087" creationId="{AC4CE3C4-3600-4353-9FE1-B32D06BEF02B}"/>
          </ac:spMkLst>
        </pc:spChg>
        <pc:spChg chg="add del">
          <ac:chgData name="Venkata Pavan" userId="ce5cd151-019c-4b6a-91df-2053cf0f1ae5" providerId="ADAL" clId="{EAF1691B-61D9-4E28-8A93-E34751EEF71E}" dt="2024-11-21T11:45:01.647" v="377" actId="26606"/>
          <ac:spMkLst>
            <pc:docMk/>
            <pc:sldMk cId="3598031909" sldId="258"/>
            <ac:spMk id="3092" creationId="{3D5FBB81-B61B-416A-8F5D-A8DDF62530F1}"/>
          </ac:spMkLst>
        </pc:spChg>
        <pc:spChg chg="add del">
          <ac:chgData name="Venkata Pavan" userId="ce5cd151-019c-4b6a-91df-2053cf0f1ae5" providerId="ADAL" clId="{EAF1691B-61D9-4E28-8A93-E34751EEF71E}" dt="2024-11-21T11:45:01.647" v="377" actId="26606"/>
          <ac:spMkLst>
            <pc:docMk/>
            <pc:sldMk cId="3598031909" sldId="258"/>
            <ac:spMk id="3094" creationId="{40C0D7D4-D83D-4C58-87D1-955F0A9173D7}"/>
          </ac:spMkLst>
        </pc:spChg>
        <pc:spChg chg="add del">
          <ac:chgData name="Venkata Pavan" userId="ce5cd151-019c-4b6a-91df-2053cf0f1ae5" providerId="ADAL" clId="{EAF1691B-61D9-4E28-8A93-E34751EEF71E}" dt="2024-11-21T11:45:01.647" v="377" actId="26606"/>
          <ac:spMkLst>
            <pc:docMk/>
            <pc:sldMk cId="3598031909" sldId="258"/>
            <ac:spMk id="3096" creationId="{15F9A324-404E-4C5D-AFF0-C5D0D84182B0}"/>
          </ac:spMkLst>
        </pc:spChg>
        <pc:spChg chg="add del">
          <ac:chgData name="Venkata Pavan" userId="ce5cd151-019c-4b6a-91df-2053cf0f1ae5" providerId="ADAL" clId="{EAF1691B-61D9-4E28-8A93-E34751EEF71E}" dt="2024-11-21T11:45:01.647" v="377" actId="26606"/>
          <ac:spMkLst>
            <pc:docMk/>
            <pc:sldMk cId="3598031909" sldId="258"/>
            <ac:spMk id="3098" creationId="{AC4CE3C4-3600-4353-9FE1-B32D06BEF02B}"/>
          </ac:spMkLst>
        </pc:spChg>
        <pc:spChg chg="add del">
          <ac:chgData name="Venkata Pavan" userId="ce5cd151-019c-4b6a-91df-2053cf0f1ae5" providerId="ADAL" clId="{EAF1691B-61D9-4E28-8A93-E34751EEF71E}" dt="2024-11-21T11:45:02.886" v="379" actId="26606"/>
          <ac:spMkLst>
            <pc:docMk/>
            <pc:sldMk cId="3598031909" sldId="258"/>
            <ac:spMk id="3100" creationId="{8181FC64-B306-4821-98E2-780662EFC486}"/>
          </ac:spMkLst>
        </pc:spChg>
        <pc:spChg chg="add del">
          <ac:chgData name="Venkata Pavan" userId="ce5cd151-019c-4b6a-91df-2053cf0f1ae5" providerId="ADAL" clId="{EAF1691B-61D9-4E28-8A93-E34751EEF71E}" dt="2024-11-21T11:45:10.004" v="384" actId="26606"/>
          <ac:spMkLst>
            <pc:docMk/>
            <pc:sldMk cId="3598031909" sldId="258"/>
            <ac:spMk id="3104" creationId="{3D5FBB81-B61B-416A-8F5D-A8DDF62530F1}"/>
          </ac:spMkLst>
        </pc:spChg>
        <pc:spChg chg="add del">
          <ac:chgData name="Venkata Pavan" userId="ce5cd151-019c-4b6a-91df-2053cf0f1ae5" providerId="ADAL" clId="{EAF1691B-61D9-4E28-8A93-E34751EEF71E}" dt="2024-11-21T11:45:10.004" v="384" actId="26606"/>
          <ac:spMkLst>
            <pc:docMk/>
            <pc:sldMk cId="3598031909" sldId="258"/>
            <ac:spMk id="3105" creationId="{40C0D7D4-D83D-4C58-87D1-955F0A9173D7}"/>
          </ac:spMkLst>
        </pc:spChg>
        <pc:spChg chg="add del">
          <ac:chgData name="Venkata Pavan" userId="ce5cd151-019c-4b6a-91df-2053cf0f1ae5" providerId="ADAL" clId="{EAF1691B-61D9-4E28-8A93-E34751EEF71E}" dt="2024-11-21T11:45:10.004" v="384" actId="26606"/>
          <ac:spMkLst>
            <pc:docMk/>
            <pc:sldMk cId="3598031909" sldId="258"/>
            <ac:spMk id="3106" creationId="{15F9A324-404E-4C5D-AFF0-C5D0D84182B0}"/>
          </ac:spMkLst>
        </pc:spChg>
        <pc:spChg chg="add del">
          <ac:chgData name="Venkata Pavan" userId="ce5cd151-019c-4b6a-91df-2053cf0f1ae5" providerId="ADAL" clId="{EAF1691B-61D9-4E28-8A93-E34751EEF71E}" dt="2024-11-21T11:45:10.004" v="384" actId="26606"/>
          <ac:spMkLst>
            <pc:docMk/>
            <pc:sldMk cId="3598031909" sldId="258"/>
            <ac:spMk id="3107" creationId="{AC4CE3C4-3600-4353-9FE1-B32D06BEF02B}"/>
          </ac:spMkLst>
        </pc:spChg>
        <pc:spChg chg="add del">
          <ac:chgData name="Venkata Pavan" userId="ce5cd151-019c-4b6a-91df-2053cf0f1ae5" providerId="ADAL" clId="{EAF1691B-61D9-4E28-8A93-E34751EEF71E}" dt="2024-11-21T11:45:09.997" v="383" actId="26606"/>
          <ac:spMkLst>
            <pc:docMk/>
            <pc:sldMk cId="3598031909" sldId="258"/>
            <ac:spMk id="3112" creationId="{49BB7E9A-6937-4BF0-9F51-A20F197B550F}"/>
          </ac:spMkLst>
        </pc:spChg>
        <pc:spChg chg="add del">
          <ac:chgData name="Venkata Pavan" userId="ce5cd151-019c-4b6a-91df-2053cf0f1ae5" providerId="ADAL" clId="{EAF1691B-61D9-4E28-8A93-E34751EEF71E}" dt="2024-11-21T11:45:09.997" v="383" actId="26606"/>
          <ac:spMkLst>
            <pc:docMk/>
            <pc:sldMk cId="3598031909" sldId="258"/>
            <ac:spMk id="3114" creationId="{E0939753-89D7-48A8-8441-B9FF25CE8A7E}"/>
          </ac:spMkLst>
        </pc:spChg>
        <pc:spChg chg="add del">
          <ac:chgData name="Venkata Pavan" userId="ce5cd151-019c-4b6a-91df-2053cf0f1ae5" providerId="ADAL" clId="{EAF1691B-61D9-4E28-8A93-E34751EEF71E}" dt="2024-11-21T11:45:09.997" v="383" actId="26606"/>
          <ac:spMkLst>
            <pc:docMk/>
            <pc:sldMk cId="3598031909" sldId="258"/>
            <ac:spMk id="3116" creationId="{9F5CCFC5-858F-4B45-9B10-D49DD0280D20}"/>
          </ac:spMkLst>
        </pc:spChg>
        <pc:spChg chg="add del">
          <ac:chgData name="Venkata Pavan" userId="ce5cd151-019c-4b6a-91df-2053cf0f1ae5" providerId="ADAL" clId="{EAF1691B-61D9-4E28-8A93-E34751EEF71E}" dt="2024-11-21T11:45:09.997" v="383" actId="26606"/>
          <ac:spMkLst>
            <pc:docMk/>
            <pc:sldMk cId="3598031909" sldId="258"/>
            <ac:spMk id="3118" creationId="{2348ECDC-D455-4B71-90F6-2ECC12B7983B}"/>
          </ac:spMkLst>
        </pc:spChg>
        <pc:spChg chg="add">
          <ac:chgData name="Venkata Pavan" userId="ce5cd151-019c-4b6a-91df-2053cf0f1ae5" providerId="ADAL" clId="{EAF1691B-61D9-4E28-8A93-E34751EEF71E}" dt="2024-11-21T11:45:10.004" v="384" actId="26606"/>
          <ac:spMkLst>
            <pc:docMk/>
            <pc:sldMk cId="3598031909" sldId="258"/>
            <ac:spMk id="3120" creationId="{3D5FBB81-B61B-416A-8F5D-A8DDF62530F1}"/>
          </ac:spMkLst>
        </pc:spChg>
        <pc:spChg chg="add">
          <ac:chgData name="Venkata Pavan" userId="ce5cd151-019c-4b6a-91df-2053cf0f1ae5" providerId="ADAL" clId="{EAF1691B-61D9-4E28-8A93-E34751EEF71E}" dt="2024-11-21T11:45:10.004" v="384" actId="26606"/>
          <ac:spMkLst>
            <pc:docMk/>
            <pc:sldMk cId="3598031909" sldId="258"/>
            <ac:spMk id="3121" creationId="{40C0D7D4-D83D-4C58-87D1-955F0A9173D7}"/>
          </ac:spMkLst>
        </pc:spChg>
        <pc:spChg chg="add">
          <ac:chgData name="Venkata Pavan" userId="ce5cd151-019c-4b6a-91df-2053cf0f1ae5" providerId="ADAL" clId="{EAF1691B-61D9-4E28-8A93-E34751EEF71E}" dt="2024-11-21T11:45:10.004" v="384" actId="26606"/>
          <ac:spMkLst>
            <pc:docMk/>
            <pc:sldMk cId="3598031909" sldId="258"/>
            <ac:spMk id="3122" creationId="{15F9A324-404E-4C5D-AFF0-C5D0D84182B0}"/>
          </ac:spMkLst>
        </pc:spChg>
        <pc:spChg chg="add">
          <ac:chgData name="Venkata Pavan" userId="ce5cd151-019c-4b6a-91df-2053cf0f1ae5" providerId="ADAL" clId="{EAF1691B-61D9-4E28-8A93-E34751EEF71E}" dt="2024-11-21T11:45:10.004" v="384" actId="26606"/>
          <ac:spMkLst>
            <pc:docMk/>
            <pc:sldMk cId="3598031909" sldId="258"/>
            <ac:spMk id="3123" creationId="{AC4CE3C4-3600-4353-9FE1-B32D06BEF02B}"/>
          </ac:spMkLst>
        </pc:spChg>
        <pc:grpChg chg="add del">
          <ac:chgData name="Venkata Pavan" userId="ce5cd151-019c-4b6a-91df-2053cf0f1ae5" providerId="ADAL" clId="{EAF1691B-61D9-4E28-8A93-E34751EEF71E}" dt="2024-11-21T11:45:02.886" v="379" actId="26606"/>
          <ac:grpSpMkLst>
            <pc:docMk/>
            <pc:sldMk cId="3598031909" sldId="258"/>
            <ac:grpSpMk id="3101" creationId="{57E5BCCD-DB23-4AD8-B850-9154AAE91E0F}"/>
          </ac:grpSpMkLst>
        </pc:grpChg>
        <pc:picChg chg="add del">
          <ac:chgData name="Venkata Pavan" userId="ce5cd151-019c-4b6a-91df-2053cf0f1ae5" providerId="ADAL" clId="{EAF1691B-61D9-4E28-8A93-E34751EEF71E}" dt="2024-11-21T11:42:24.532" v="338" actId="26606"/>
          <ac:picMkLst>
            <pc:docMk/>
            <pc:sldMk cId="3598031909" sldId="258"/>
            <ac:picMk id="6" creationId="{D391ED39-549B-7EDC-DC8C-0618E0692F78}"/>
          </ac:picMkLst>
        </pc:picChg>
        <pc:picChg chg="add del mod ord">
          <ac:chgData name="Venkata Pavan" userId="ce5cd151-019c-4b6a-91df-2053cf0f1ae5" providerId="ADAL" clId="{EAF1691B-61D9-4E28-8A93-E34751EEF71E}" dt="2024-11-21T11:44:45.420" v="374" actId="21"/>
          <ac:picMkLst>
            <pc:docMk/>
            <pc:sldMk cId="3598031909" sldId="258"/>
            <ac:picMk id="8" creationId="{067FF540-29E4-3AFD-B096-B2F5B48F9287}"/>
          </ac:picMkLst>
        </pc:picChg>
        <pc:picChg chg="add del">
          <ac:chgData name="Venkata Pavan" userId="ce5cd151-019c-4b6a-91df-2053cf0f1ae5" providerId="ADAL" clId="{EAF1691B-61D9-4E28-8A93-E34751EEF71E}" dt="2024-11-21T11:42:26.064" v="340" actId="26606"/>
          <ac:picMkLst>
            <pc:docMk/>
            <pc:sldMk cId="3598031909" sldId="258"/>
            <ac:picMk id="19" creationId="{2A0EB4D7-415B-E3BF-2281-C2BB50946E7C}"/>
          </ac:picMkLst>
        </pc:picChg>
        <pc:picChg chg="add del mod">
          <ac:chgData name="Venkata Pavan" userId="ce5cd151-019c-4b6a-91df-2053cf0f1ae5" providerId="ADAL" clId="{EAF1691B-61D9-4E28-8A93-E34751EEF71E}" dt="2024-11-21T11:44:45.420" v="374" actId="21"/>
          <ac:picMkLst>
            <pc:docMk/>
            <pc:sldMk cId="3598031909" sldId="258"/>
            <ac:picMk id="3076" creationId="{8735620C-0C19-53CE-C033-D1502CC7E117}"/>
          </ac:picMkLst>
        </pc:picChg>
        <pc:picChg chg="add mod">
          <ac:chgData name="Venkata Pavan" userId="ce5cd151-019c-4b6a-91df-2053cf0f1ae5" providerId="ADAL" clId="{EAF1691B-61D9-4E28-8A93-E34751EEF71E}" dt="2024-11-21T11:45:09.997" v="383" actId="26606"/>
          <ac:picMkLst>
            <pc:docMk/>
            <pc:sldMk cId="3598031909" sldId="258"/>
            <ac:picMk id="3078" creationId="{D1F5565F-76F5-5BFF-7353-3F0F08E118E9}"/>
          </ac:picMkLst>
        </pc:picChg>
      </pc:sldChg>
      <pc:sldChg chg="addSp delSp modSp new mod setBg">
        <pc:chgData name="Venkata Pavan" userId="ce5cd151-019c-4b6a-91df-2053cf0f1ae5" providerId="ADAL" clId="{EAF1691B-61D9-4E28-8A93-E34751EEF71E}" dt="2024-11-21T11:51:08.313" v="438" actId="27636"/>
        <pc:sldMkLst>
          <pc:docMk/>
          <pc:sldMk cId="4244834813" sldId="259"/>
        </pc:sldMkLst>
        <pc:spChg chg="mod">
          <ac:chgData name="Venkata Pavan" userId="ce5cd151-019c-4b6a-91df-2053cf0f1ae5" providerId="ADAL" clId="{EAF1691B-61D9-4E28-8A93-E34751EEF71E}" dt="2024-11-21T11:50:20.009" v="431" actId="27636"/>
          <ac:spMkLst>
            <pc:docMk/>
            <pc:sldMk cId="4244834813" sldId="259"/>
            <ac:spMk id="2" creationId="{32B286AE-FC06-A180-5FF6-9BD810533544}"/>
          </ac:spMkLst>
        </pc:spChg>
        <pc:spChg chg="mod">
          <ac:chgData name="Venkata Pavan" userId="ce5cd151-019c-4b6a-91df-2053cf0f1ae5" providerId="ADAL" clId="{EAF1691B-61D9-4E28-8A93-E34751EEF71E}" dt="2024-11-21T11:51:08.313" v="438" actId="27636"/>
          <ac:spMkLst>
            <pc:docMk/>
            <pc:sldMk cId="4244834813" sldId="259"/>
            <ac:spMk id="3" creationId="{94298DF2-0EBA-46C5-845D-F0E54BFC312A}"/>
          </ac:spMkLst>
        </pc:spChg>
        <pc:spChg chg="add del">
          <ac:chgData name="Venkata Pavan" userId="ce5cd151-019c-4b6a-91df-2053cf0f1ae5" providerId="ADAL" clId="{EAF1691B-61D9-4E28-8A93-E34751EEF71E}" dt="2024-11-21T11:50:02.517" v="426" actId="26606"/>
          <ac:spMkLst>
            <pc:docMk/>
            <pc:sldMk cId="4244834813" sldId="259"/>
            <ac:spMk id="10" creationId="{3D5FBB81-B61B-416A-8F5D-A8DDF62530F1}"/>
          </ac:spMkLst>
        </pc:spChg>
        <pc:spChg chg="add del">
          <ac:chgData name="Venkata Pavan" userId="ce5cd151-019c-4b6a-91df-2053cf0f1ae5" providerId="ADAL" clId="{EAF1691B-61D9-4E28-8A93-E34751EEF71E}" dt="2024-11-21T11:50:02.517" v="426" actId="26606"/>
          <ac:spMkLst>
            <pc:docMk/>
            <pc:sldMk cId="4244834813" sldId="259"/>
            <ac:spMk id="12" creationId="{40C0D7D4-D83D-4C58-87D1-955F0A9173D7}"/>
          </ac:spMkLst>
        </pc:spChg>
        <pc:spChg chg="add del">
          <ac:chgData name="Venkata Pavan" userId="ce5cd151-019c-4b6a-91df-2053cf0f1ae5" providerId="ADAL" clId="{EAF1691B-61D9-4E28-8A93-E34751EEF71E}" dt="2024-11-21T11:50:02.517" v="426" actId="26606"/>
          <ac:spMkLst>
            <pc:docMk/>
            <pc:sldMk cId="4244834813" sldId="259"/>
            <ac:spMk id="14" creationId="{15F9A324-404E-4C5D-AFF0-C5D0D84182B0}"/>
          </ac:spMkLst>
        </pc:spChg>
        <pc:spChg chg="add del">
          <ac:chgData name="Venkata Pavan" userId="ce5cd151-019c-4b6a-91df-2053cf0f1ae5" providerId="ADAL" clId="{EAF1691B-61D9-4E28-8A93-E34751EEF71E}" dt="2024-11-21T11:50:02.517" v="426" actId="26606"/>
          <ac:spMkLst>
            <pc:docMk/>
            <pc:sldMk cId="4244834813" sldId="259"/>
            <ac:spMk id="16" creationId="{AC4CE3C4-3600-4353-9FE1-B32D06BEF02B}"/>
          </ac:spMkLst>
        </pc:spChg>
        <pc:spChg chg="add del">
          <ac:chgData name="Venkata Pavan" userId="ce5cd151-019c-4b6a-91df-2053cf0f1ae5" providerId="ADAL" clId="{EAF1691B-61D9-4E28-8A93-E34751EEF71E}" dt="2024-11-21T11:50:03.899" v="428" actId="26606"/>
          <ac:spMkLst>
            <pc:docMk/>
            <pc:sldMk cId="4244834813" sldId="259"/>
            <ac:spMk id="18" creationId="{3D5FBB81-B61B-416A-8F5D-A8DDF62530F1}"/>
          </ac:spMkLst>
        </pc:spChg>
        <pc:spChg chg="add del">
          <ac:chgData name="Venkata Pavan" userId="ce5cd151-019c-4b6a-91df-2053cf0f1ae5" providerId="ADAL" clId="{EAF1691B-61D9-4E28-8A93-E34751EEF71E}" dt="2024-11-21T11:50:03.899" v="428" actId="26606"/>
          <ac:spMkLst>
            <pc:docMk/>
            <pc:sldMk cId="4244834813" sldId="259"/>
            <ac:spMk id="19" creationId="{40C0D7D4-D83D-4C58-87D1-955F0A9173D7}"/>
          </ac:spMkLst>
        </pc:spChg>
        <pc:spChg chg="add del">
          <ac:chgData name="Venkata Pavan" userId="ce5cd151-019c-4b6a-91df-2053cf0f1ae5" providerId="ADAL" clId="{EAF1691B-61D9-4E28-8A93-E34751EEF71E}" dt="2024-11-21T11:50:03.899" v="428" actId="26606"/>
          <ac:spMkLst>
            <pc:docMk/>
            <pc:sldMk cId="4244834813" sldId="259"/>
            <ac:spMk id="20" creationId="{15F9A324-404E-4C5D-AFF0-C5D0D84182B0}"/>
          </ac:spMkLst>
        </pc:spChg>
        <pc:spChg chg="add del">
          <ac:chgData name="Venkata Pavan" userId="ce5cd151-019c-4b6a-91df-2053cf0f1ae5" providerId="ADAL" clId="{EAF1691B-61D9-4E28-8A93-E34751EEF71E}" dt="2024-11-21T11:50:03.899" v="428" actId="26606"/>
          <ac:spMkLst>
            <pc:docMk/>
            <pc:sldMk cId="4244834813" sldId="259"/>
            <ac:spMk id="21" creationId="{AC4CE3C4-3600-4353-9FE1-B32D06BEF02B}"/>
          </ac:spMkLst>
        </pc:spChg>
        <pc:spChg chg="add">
          <ac:chgData name="Venkata Pavan" userId="ce5cd151-019c-4b6a-91df-2053cf0f1ae5" providerId="ADAL" clId="{EAF1691B-61D9-4E28-8A93-E34751EEF71E}" dt="2024-11-21T11:50:03.909" v="429" actId="26606"/>
          <ac:spMkLst>
            <pc:docMk/>
            <pc:sldMk cId="4244834813" sldId="259"/>
            <ac:spMk id="24" creationId="{3D5FBB81-B61B-416A-8F5D-A8DDF62530F1}"/>
          </ac:spMkLst>
        </pc:spChg>
        <pc:spChg chg="add">
          <ac:chgData name="Venkata Pavan" userId="ce5cd151-019c-4b6a-91df-2053cf0f1ae5" providerId="ADAL" clId="{EAF1691B-61D9-4E28-8A93-E34751EEF71E}" dt="2024-11-21T11:50:03.909" v="429" actId="26606"/>
          <ac:spMkLst>
            <pc:docMk/>
            <pc:sldMk cId="4244834813" sldId="259"/>
            <ac:spMk id="25" creationId="{40C0D7D4-D83D-4C58-87D1-955F0A9173D7}"/>
          </ac:spMkLst>
        </pc:spChg>
        <pc:spChg chg="add">
          <ac:chgData name="Venkata Pavan" userId="ce5cd151-019c-4b6a-91df-2053cf0f1ae5" providerId="ADAL" clId="{EAF1691B-61D9-4E28-8A93-E34751EEF71E}" dt="2024-11-21T11:50:03.909" v="429" actId="26606"/>
          <ac:spMkLst>
            <pc:docMk/>
            <pc:sldMk cId="4244834813" sldId="259"/>
            <ac:spMk id="26" creationId="{15F9A324-404E-4C5D-AFF0-C5D0D84182B0}"/>
          </ac:spMkLst>
        </pc:spChg>
        <pc:spChg chg="add">
          <ac:chgData name="Venkata Pavan" userId="ce5cd151-019c-4b6a-91df-2053cf0f1ae5" providerId="ADAL" clId="{EAF1691B-61D9-4E28-8A93-E34751EEF71E}" dt="2024-11-21T11:50:03.909" v="429" actId="26606"/>
          <ac:spMkLst>
            <pc:docMk/>
            <pc:sldMk cId="4244834813" sldId="259"/>
            <ac:spMk id="27" creationId="{AC4CE3C4-3600-4353-9FE1-B32D06BEF02B}"/>
          </ac:spMkLst>
        </pc:spChg>
        <pc:picChg chg="add del">
          <ac:chgData name="Venkata Pavan" userId="ce5cd151-019c-4b6a-91df-2053cf0f1ae5" providerId="ADAL" clId="{EAF1691B-61D9-4E28-8A93-E34751EEF71E}" dt="2024-11-21T11:50:02.517" v="426" actId="26606"/>
          <ac:picMkLst>
            <pc:docMk/>
            <pc:sldMk cId="4244834813" sldId="259"/>
            <ac:picMk id="7" creationId="{D4F2D37D-F002-C989-4B19-BEA462B33A1E}"/>
          </ac:picMkLst>
        </pc:picChg>
        <pc:picChg chg="add del">
          <ac:chgData name="Venkata Pavan" userId="ce5cd151-019c-4b6a-91df-2053cf0f1ae5" providerId="ADAL" clId="{EAF1691B-61D9-4E28-8A93-E34751EEF71E}" dt="2024-11-21T11:50:03.899" v="428" actId="26606"/>
          <ac:picMkLst>
            <pc:docMk/>
            <pc:sldMk cId="4244834813" sldId="259"/>
            <ac:picMk id="22" creationId="{93F52764-E5FF-E7AE-09CE-4C6EFF5D2322}"/>
          </ac:picMkLst>
        </pc:picChg>
        <pc:picChg chg="add">
          <ac:chgData name="Venkata Pavan" userId="ce5cd151-019c-4b6a-91df-2053cf0f1ae5" providerId="ADAL" clId="{EAF1691B-61D9-4E28-8A93-E34751EEF71E}" dt="2024-11-21T11:50:03.909" v="429" actId="26606"/>
          <ac:picMkLst>
            <pc:docMk/>
            <pc:sldMk cId="4244834813" sldId="259"/>
            <ac:picMk id="28" creationId="{D4F2D37D-F002-C989-4B19-BEA462B33A1E}"/>
          </ac:picMkLst>
        </pc:picChg>
      </pc:sldChg>
      <pc:sldChg chg="addSp delSp modSp new mod setBg">
        <pc:chgData name="Venkata Pavan" userId="ce5cd151-019c-4b6a-91df-2053cf0f1ae5" providerId="ADAL" clId="{EAF1691B-61D9-4E28-8A93-E34751EEF71E}" dt="2024-11-21T11:52:41.050" v="472" actId="27636"/>
        <pc:sldMkLst>
          <pc:docMk/>
          <pc:sldMk cId="3192777149" sldId="260"/>
        </pc:sldMkLst>
        <pc:spChg chg="mod">
          <ac:chgData name="Venkata Pavan" userId="ce5cd151-019c-4b6a-91df-2053cf0f1ae5" providerId="ADAL" clId="{EAF1691B-61D9-4E28-8A93-E34751EEF71E}" dt="2024-11-21T11:52:31.091" v="470" actId="20577"/>
          <ac:spMkLst>
            <pc:docMk/>
            <pc:sldMk cId="3192777149" sldId="260"/>
            <ac:spMk id="2" creationId="{5033876E-6000-61D3-BF1C-0670A33133C6}"/>
          </ac:spMkLst>
        </pc:spChg>
        <pc:spChg chg="mod">
          <ac:chgData name="Venkata Pavan" userId="ce5cd151-019c-4b6a-91df-2053cf0f1ae5" providerId="ADAL" clId="{EAF1691B-61D9-4E28-8A93-E34751EEF71E}" dt="2024-11-21T11:52:41.050" v="472" actId="27636"/>
          <ac:spMkLst>
            <pc:docMk/>
            <pc:sldMk cId="3192777149" sldId="260"/>
            <ac:spMk id="3" creationId="{925AEAD0-77F0-A463-766E-6D11B0E944EF}"/>
          </ac:spMkLst>
        </pc:spChg>
        <pc:spChg chg="add del">
          <ac:chgData name="Venkata Pavan" userId="ce5cd151-019c-4b6a-91df-2053cf0f1ae5" providerId="ADAL" clId="{EAF1691B-61D9-4E28-8A93-E34751EEF71E}" dt="2024-11-21T11:51:37.667" v="443" actId="26606"/>
          <ac:spMkLst>
            <pc:docMk/>
            <pc:sldMk cId="3192777149" sldId="260"/>
            <ac:spMk id="9" creationId="{8181FC64-B306-4821-98E2-780662EFC486}"/>
          </ac:spMkLst>
        </pc:spChg>
        <pc:spChg chg="add del">
          <ac:chgData name="Venkata Pavan" userId="ce5cd151-019c-4b6a-91df-2053cf0f1ae5" providerId="ADAL" clId="{EAF1691B-61D9-4E28-8A93-E34751EEF71E}" dt="2024-11-21T11:51:44.627" v="446" actId="26606"/>
          <ac:spMkLst>
            <pc:docMk/>
            <pc:sldMk cId="3192777149" sldId="260"/>
            <ac:spMk id="10" creationId="{593B4D24-F4A8-4141-A20A-E0575D199633}"/>
          </ac:spMkLst>
        </pc:spChg>
        <pc:spChg chg="add del">
          <ac:chgData name="Venkata Pavan" userId="ce5cd151-019c-4b6a-91df-2053cf0f1ae5" providerId="ADAL" clId="{EAF1691B-61D9-4E28-8A93-E34751EEF71E}" dt="2024-11-21T11:51:37.667" v="443" actId="26606"/>
          <ac:spMkLst>
            <pc:docMk/>
            <pc:sldMk cId="3192777149" sldId="260"/>
            <ac:spMk id="11" creationId="{5871FC61-DD4E-47D4-81FD-8A7E7D12B371}"/>
          </ac:spMkLst>
        </pc:spChg>
        <pc:spChg chg="add del">
          <ac:chgData name="Venkata Pavan" userId="ce5cd151-019c-4b6a-91df-2053cf0f1ae5" providerId="ADAL" clId="{EAF1691B-61D9-4E28-8A93-E34751EEF71E}" dt="2024-11-21T11:51:44.627" v="446" actId="26606"/>
          <ac:spMkLst>
            <pc:docMk/>
            <pc:sldMk cId="3192777149" sldId="260"/>
            <ac:spMk id="12" creationId="{6719801E-A6E2-4F88-BB91-2A71DBC47809}"/>
          </ac:spMkLst>
        </pc:spChg>
        <pc:spChg chg="add del">
          <ac:chgData name="Venkata Pavan" userId="ce5cd151-019c-4b6a-91df-2053cf0f1ae5" providerId="ADAL" clId="{EAF1691B-61D9-4E28-8A93-E34751EEF71E}" dt="2024-11-21T11:51:37.667" v="443" actId="26606"/>
          <ac:spMkLst>
            <pc:docMk/>
            <pc:sldMk cId="3192777149" sldId="260"/>
            <ac:spMk id="13" creationId="{829A1E2C-5AC8-40FC-99E9-832069D39792}"/>
          </ac:spMkLst>
        </pc:spChg>
        <pc:spChg chg="add del">
          <ac:chgData name="Venkata Pavan" userId="ce5cd151-019c-4b6a-91df-2053cf0f1ae5" providerId="ADAL" clId="{EAF1691B-61D9-4E28-8A93-E34751EEF71E}" dt="2024-11-21T11:51:44.627" v="446" actId="26606"/>
          <ac:spMkLst>
            <pc:docMk/>
            <pc:sldMk cId="3192777149" sldId="260"/>
            <ac:spMk id="14" creationId="{284FA090-1E51-4E96-AE7C-430E378B51B0}"/>
          </ac:spMkLst>
        </pc:spChg>
        <pc:spChg chg="add del">
          <ac:chgData name="Venkata Pavan" userId="ce5cd151-019c-4b6a-91df-2053cf0f1ae5" providerId="ADAL" clId="{EAF1691B-61D9-4E28-8A93-E34751EEF71E}" dt="2024-11-21T11:51:37.667" v="443" actId="26606"/>
          <ac:spMkLst>
            <pc:docMk/>
            <pc:sldMk cId="3192777149" sldId="260"/>
            <ac:spMk id="15" creationId="{55C54A75-E44A-4147-B9D0-FF46CFD31612}"/>
          </ac:spMkLst>
        </pc:spChg>
        <pc:spChg chg="add del">
          <ac:chgData name="Venkata Pavan" userId="ce5cd151-019c-4b6a-91df-2053cf0f1ae5" providerId="ADAL" clId="{EAF1691B-61D9-4E28-8A93-E34751EEF71E}" dt="2024-11-21T11:51:44.627" v="446" actId="26606"/>
          <ac:spMkLst>
            <pc:docMk/>
            <pc:sldMk cId="3192777149" sldId="260"/>
            <ac:spMk id="16" creationId="{9689869E-ECC4-4D30-B2DF-C7DC3DD8598A}"/>
          </ac:spMkLst>
        </pc:spChg>
        <pc:spChg chg="add del">
          <ac:chgData name="Venkata Pavan" userId="ce5cd151-019c-4b6a-91df-2053cf0f1ae5" providerId="ADAL" clId="{EAF1691B-61D9-4E28-8A93-E34751EEF71E}" dt="2024-11-21T11:52:17.457" v="459" actId="26606"/>
          <ac:spMkLst>
            <pc:docMk/>
            <pc:sldMk cId="3192777149" sldId="260"/>
            <ac:spMk id="21" creationId="{3D5FBB81-B61B-416A-8F5D-A8DDF62530F1}"/>
          </ac:spMkLst>
        </pc:spChg>
        <pc:spChg chg="add del">
          <ac:chgData name="Venkata Pavan" userId="ce5cd151-019c-4b6a-91df-2053cf0f1ae5" providerId="ADAL" clId="{EAF1691B-61D9-4E28-8A93-E34751EEF71E}" dt="2024-11-21T11:52:17.457" v="459" actId="26606"/>
          <ac:spMkLst>
            <pc:docMk/>
            <pc:sldMk cId="3192777149" sldId="260"/>
            <ac:spMk id="23" creationId="{40C0D7D4-D83D-4C58-87D1-955F0A9173D7}"/>
          </ac:spMkLst>
        </pc:spChg>
        <pc:spChg chg="add del">
          <ac:chgData name="Venkata Pavan" userId="ce5cd151-019c-4b6a-91df-2053cf0f1ae5" providerId="ADAL" clId="{EAF1691B-61D9-4E28-8A93-E34751EEF71E}" dt="2024-11-21T11:52:17.457" v="459" actId="26606"/>
          <ac:spMkLst>
            <pc:docMk/>
            <pc:sldMk cId="3192777149" sldId="260"/>
            <ac:spMk id="25" creationId="{15F9A324-404E-4C5D-AFF0-C5D0D84182B0}"/>
          </ac:spMkLst>
        </pc:spChg>
        <pc:spChg chg="add del">
          <ac:chgData name="Venkata Pavan" userId="ce5cd151-019c-4b6a-91df-2053cf0f1ae5" providerId="ADAL" clId="{EAF1691B-61D9-4E28-8A93-E34751EEF71E}" dt="2024-11-21T11:52:17.457" v="459" actId="26606"/>
          <ac:spMkLst>
            <pc:docMk/>
            <pc:sldMk cId="3192777149" sldId="260"/>
            <ac:spMk id="27" creationId="{AC4CE3C4-3600-4353-9FE1-B32D06BEF02B}"/>
          </ac:spMkLst>
        </pc:spChg>
        <pc:spChg chg="add del">
          <ac:chgData name="Venkata Pavan" userId="ce5cd151-019c-4b6a-91df-2053cf0f1ae5" providerId="ADAL" clId="{EAF1691B-61D9-4E28-8A93-E34751EEF71E}" dt="2024-11-21T11:52:17.449" v="458" actId="26606"/>
          <ac:spMkLst>
            <pc:docMk/>
            <pc:sldMk cId="3192777149" sldId="260"/>
            <ac:spMk id="32" creationId="{8181FC64-B306-4821-98E2-780662EFC486}"/>
          </ac:spMkLst>
        </pc:spChg>
        <pc:spChg chg="add del">
          <ac:chgData name="Venkata Pavan" userId="ce5cd151-019c-4b6a-91df-2053cf0f1ae5" providerId="ADAL" clId="{EAF1691B-61D9-4E28-8A93-E34751EEF71E}" dt="2024-11-21T11:52:17.449" v="458" actId="26606"/>
          <ac:spMkLst>
            <pc:docMk/>
            <pc:sldMk cId="3192777149" sldId="260"/>
            <ac:spMk id="34" creationId="{5871FC61-DD4E-47D4-81FD-8A7E7D12B371}"/>
          </ac:spMkLst>
        </pc:spChg>
        <pc:spChg chg="add del">
          <ac:chgData name="Venkata Pavan" userId="ce5cd151-019c-4b6a-91df-2053cf0f1ae5" providerId="ADAL" clId="{EAF1691B-61D9-4E28-8A93-E34751EEF71E}" dt="2024-11-21T11:52:17.449" v="458" actId="26606"/>
          <ac:spMkLst>
            <pc:docMk/>
            <pc:sldMk cId="3192777149" sldId="260"/>
            <ac:spMk id="36" creationId="{829A1E2C-5AC8-40FC-99E9-832069D39792}"/>
          </ac:spMkLst>
        </pc:spChg>
        <pc:spChg chg="add del">
          <ac:chgData name="Venkata Pavan" userId="ce5cd151-019c-4b6a-91df-2053cf0f1ae5" providerId="ADAL" clId="{EAF1691B-61D9-4E28-8A93-E34751EEF71E}" dt="2024-11-21T11:52:17.449" v="458" actId="26606"/>
          <ac:spMkLst>
            <pc:docMk/>
            <pc:sldMk cId="3192777149" sldId="260"/>
            <ac:spMk id="38" creationId="{55C54A75-E44A-4147-B9D0-FF46CFD31612}"/>
          </ac:spMkLst>
        </pc:spChg>
        <pc:spChg chg="add">
          <ac:chgData name="Venkata Pavan" userId="ce5cd151-019c-4b6a-91df-2053cf0f1ae5" providerId="ADAL" clId="{EAF1691B-61D9-4E28-8A93-E34751EEF71E}" dt="2024-11-21T11:52:17.457" v="459" actId="26606"/>
          <ac:spMkLst>
            <pc:docMk/>
            <pc:sldMk cId="3192777149" sldId="260"/>
            <ac:spMk id="40" creationId="{3D5FBB81-B61B-416A-8F5D-A8DDF62530F1}"/>
          </ac:spMkLst>
        </pc:spChg>
        <pc:spChg chg="add">
          <ac:chgData name="Venkata Pavan" userId="ce5cd151-019c-4b6a-91df-2053cf0f1ae5" providerId="ADAL" clId="{EAF1691B-61D9-4E28-8A93-E34751EEF71E}" dt="2024-11-21T11:52:17.457" v="459" actId="26606"/>
          <ac:spMkLst>
            <pc:docMk/>
            <pc:sldMk cId="3192777149" sldId="260"/>
            <ac:spMk id="41" creationId="{40C0D7D4-D83D-4C58-87D1-955F0A9173D7}"/>
          </ac:spMkLst>
        </pc:spChg>
        <pc:spChg chg="add">
          <ac:chgData name="Venkata Pavan" userId="ce5cd151-019c-4b6a-91df-2053cf0f1ae5" providerId="ADAL" clId="{EAF1691B-61D9-4E28-8A93-E34751EEF71E}" dt="2024-11-21T11:52:17.457" v="459" actId="26606"/>
          <ac:spMkLst>
            <pc:docMk/>
            <pc:sldMk cId="3192777149" sldId="260"/>
            <ac:spMk id="42" creationId="{15F9A324-404E-4C5D-AFF0-C5D0D84182B0}"/>
          </ac:spMkLst>
        </pc:spChg>
        <pc:spChg chg="add">
          <ac:chgData name="Venkata Pavan" userId="ce5cd151-019c-4b6a-91df-2053cf0f1ae5" providerId="ADAL" clId="{EAF1691B-61D9-4E28-8A93-E34751EEF71E}" dt="2024-11-21T11:52:17.457" v="459" actId="26606"/>
          <ac:spMkLst>
            <pc:docMk/>
            <pc:sldMk cId="3192777149" sldId="260"/>
            <ac:spMk id="43" creationId="{AC4CE3C4-3600-4353-9FE1-B32D06BEF02B}"/>
          </ac:spMkLst>
        </pc:spChg>
        <pc:picChg chg="add del">
          <ac:chgData name="Venkata Pavan" userId="ce5cd151-019c-4b6a-91df-2053cf0f1ae5" providerId="ADAL" clId="{EAF1691B-61D9-4E28-8A93-E34751EEF71E}" dt="2024-11-21T11:51:37.667" v="443" actId="26606"/>
          <ac:picMkLst>
            <pc:docMk/>
            <pc:sldMk cId="3192777149" sldId="260"/>
            <ac:picMk id="5" creationId="{35EDF0C9-0F01-4F73-266A-DC6941299BE1}"/>
          </ac:picMkLst>
        </pc:picChg>
        <pc:picChg chg="add mod ord">
          <ac:chgData name="Venkata Pavan" userId="ce5cd151-019c-4b6a-91df-2053cf0f1ae5" providerId="ADAL" clId="{EAF1691B-61D9-4E28-8A93-E34751EEF71E}" dt="2024-11-21T11:52:17.449" v="458" actId="26606"/>
          <ac:picMkLst>
            <pc:docMk/>
            <pc:sldMk cId="3192777149" sldId="260"/>
            <ac:picMk id="7" creationId="{88235746-93F3-2993-56DD-58213982C798}"/>
          </ac:picMkLst>
        </pc:picChg>
      </pc:sldChg>
      <pc:sldChg chg="addSp delSp modSp new mod setBg delAnim modAnim">
        <pc:chgData name="Venkata Pavan" userId="ce5cd151-019c-4b6a-91df-2053cf0f1ae5" providerId="ADAL" clId="{EAF1691B-61D9-4E28-8A93-E34751EEF71E}" dt="2024-11-22T04:07:36.269" v="2608" actId="14100"/>
        <pc:sldMkLst>
          <pc:docMk/>
          <pc:sldMk cId="4223712122" sldId="261"/>
        </pc:sldMkLst>
        <pc:spChg chg="mod">
          <ac:chgData name="Venkata Pavan" userId="ce5cd151-019c-4b6a-91df-2053cf0f1ae5" providerId="ADAL" clId="{EAF1691B-61D9-4E28-8A93-E34751EEF71E}" dt="2024-11-22T04:07:23.800" v="2605" actId="26606"/>
          <ac:spMkLst>
            <pc:docMk/>
            <pc:sldMk cId="4223712122" sldId="261"/>
            <ac:spMk id="2" creationId="{FD00CD03-264F-8649-8A62-9761CC62928D}"/>
          </ac:spMkLst>
        </pc:spChg>
        <pc:spChg chg="del">
          <ac:chgData name="Venkata Pavan" userId="ce5cd151-019c-4b6a-91df-2053cf0f1ae5" providerId="ADAL" clId="{EAF1691B-61D9-4E28-8A93-E34751EEF71E}" dt="2024-11-21T11:57:14.744" v="474"/>
          <ac:spMkLst>
            <pc:docMk/>
            <pc:sldMk cId="4223712122" sldId="261"/>
            <ac:spMk id="3" creationId="{08D7E107-7077-F8F6-27FD-EDCF88D46DC8}"/>
          </ac:spMkLst>
        </pc:spChg>
        <pc:spChg chg="add del mod">
          <ac:chgData name="Venkata Pavan" userId="ce5cd151-019c-4b6a-91df-2053cf0f1ae5" providerId="ADAL" clId="{EAF1691B-61D9-4E28-8A93-E34751EEF71E}" dt="2024-11-22T04:07:11.689" v="2598"/>
          <ac:spMkLst>
            <pc:docMk/>
            <pc:sldMk cId="4223712122" sldId="261"/>
            <ac:spMk id="5" creationId="{859ADA61-3C65-47C3-D4C0-6809EF2C2856}"/>
          </ac:spMkLst>
        </pc:spChg>
        <pc:spChg chg="add del">
          <ac:chgData name="Venkata Pavan" userId="ce5cd151-019c-4b6a-91df-2053cf0f1ae5" providerId="ADAL" clId="{EAF1691B-61D9-4E28-8A93-E34751EEF71E}" dt="2024-11-22T04:07:20.336" v="2601" actId="26606"/>
          <ac:spMkLst>
            <pc:docMk/>
            <pc:sldMk cId="4223712122" sldId="261"/>
            <ac:spMk id="11" creationId="{9B0F7D69-D93C-4C38-A23D-76E000D691CD}"/>
          </ac:spMkLst>
        </pc:spChg>
        <pc:spChg chg="add del">
          <ac:chgData name="Venkata Pavan" userId="ce5cd151-019c-4b6a-91df-2053cf0f1ae5" providerId="ADAL" clId="{EAF1691B-61D9-4E28-8A93-E34751EEF71E}" dt="2024-11-22T04:07:20.336" v="2601" actId="26606"/>
          <ac:spMkLst>
            <pc:docMk/>
            <pc:sldMk cId="4223712122" sldId="261"/>
            <ac:spMk id="13" creationId="{8CD419D4-EA9D-42D9-BF62-B07F0B7B672B}"/>
          </ac:spMkLst>
        </pc:spChg>
        <pc:spChg chg="add del">
          <ac:chgData name="Venkata Pavan" userId="ce5cd151-019c-4b6a-91df-2053cf0f1ae5" providerId="ADAL" clId="{EAF1691B-61D9-4E28-8A93-E34751EEF71E}" dt="2024-11-22T04:07:20.336" v="2601" actId="26606"/>
          <ac:spMkLst>
            <pc:docMk/>
            <pc:sldMk cId="4223712122" sldId="261"/>
            <ac:spMk id="15" creationId="{1C6FEC9B-9608-4181-A9E5-A1B80E72021C}"/>
          </ac:spMkLst>
        </pc:spChg>
        <pc:spChg chg="add del">
          <ac:chgData name="Venkata Pavan" userId="ce5cd151-019c-4b6a-91df-2053cf0f1ae5" providerId="ADAL" clId="{EAF1691B-61D9-4E28-8A93-E34751EEF71E}" dt="2024-11-22T04:07:20.336" v="2601" actId="26606"/>
          <ac:spMkLst>
            <pc:docMk/>
            <pc:sldMk cId="4223712122" sldId="261"/>
            <ac:spMk id="17" creationId="{AB1564ED-F26F-451D-97D6-A6EC3E83FD55}"/>
          </ac:spMkLst>
        </pc:spChg>
        <pc:spChg chg="add del">
          <ac:chgData name="Venkata Pavan" userId="ce5cd151-019c-4b6a-91df-2053cf0f1ae5" providerId="ADAL" clId="{EAF1691B-61D9-4E28-8A93-E34751EEF71E}" dt="2024-11-22T04:07:20.336" v="2601" actId="26606"/>
          <ac:spMkLst>
            <pc:docMk/>
            <pc:sldMk cId="4223712122" sldId="261"/>
            <ac:spMk id="19" creationId="{0CA184B6-3482-4F43-87F0-BC765DCFD8A8}"/>
          </ac:spMkLst>
        </pc:spChg>
        <pc:spChg chg="add del">
          <ac:chgData name="Venkata Pavan" userId="ce5cd151-019c-4b6a-91df-2053cf0f1ae5" providerId="ADAL" clId="{EAF1691B-61D9-4E28-8A93-E34751EEF71E}" dt="2024-11-22T04:07:20.336" v="2601" actId="26606"/>
          <ac:spMkLst>
            <pc:docMk/>
            <pc:sldMk cId="4223712122" sldId="261"/>
            <ac:spMk id="21" creationId="{6C869923-8380-4244-9548-802C330638A0}"/>
          </ac:spMkLst>
        </pc:spChg>
        <pc:spChg chg="add del">
          <ac:chgData name="Venkata Pavan" userId="ce5cd151-019c-4b6a-91df-2053cf0f1ae5" providerId="ADAL" clId="{EAF1691B-61D9-4E28-8A93-E34751EEF71E}" dt="2024-11-22T04:07:20.336" v="2601" actId="26606"/>
          <ac:spMkLst>
            <pc:docMk/>
            <pc:sldMk cId="4223712122" sldId="261"/>
            <ac:spMk id="23" creationId="{C06255F2-BC67-4DDE-B34E-AC4BA21838CC}"/>
          </ac:spMkLst>
        </pc:spChg>
        <pc:spChg chg="add del">
          <ac:chgData name="Venkata Pavan" userId="ce5cd151-019c-4b6a-91df-2053cf0f1ae5" providerId="ADAL" clId="{EAF1691B-61D9-4E28-8A93-E34751EEF71E}" dt="2024-11-22T04:07:20.336" v="2601" actId="26606"/>
          <ac:spMkLst>
            <pc:docMk/>
            <pc:sldMk cId="4223712122" sldId="261"/>
            <ac:spMk id="25" creationId="{55169443-FCCD-4C0A-8C69-18CD3FA0968D}"/>
          </ac:spMkLst>
        </pc:spChg>
        <pc:spChg chg="add del">
          <ac:chgData name="Venkata Pavan" userId="ce5cd151-019c-4b6a-91df-2053cf0f1ae5" providerId="ADAL" clId="{EAF1691B-61D9-4E28-8A93-E34751EEF71E}" dt="2024-11-22T04:07:20.336" v="2601" actId="26606"/>
          <ac:spMkLst>
            <pc:docMk/>
            <pc:sldMk cId="4223712122" sldId="261"/>
            <ac:spMk id="27" creationId="{0DBF1ABE-8590-450D-BB49-BDDCCF3EEA9E}"/>
          </ac:spMkLst>
        </pc:spChg>
        <pc:spChg chg="add del">
          <ac:chgData name="Venkata Pavan" userId="ce5cd151-019c-4b6a-91df-2053cf0f1ae5" providerId="ADAL" clId="{EAF1691B-61D9-4E28-8A93-E34751EEF71E}" dt="2024-11-22T04:07:20.336" v="2601" actId="26606"/>
          <ac:spMkLst>
            <pc:docMk/>
            <pc:sldMk cId="4223712122" sldId="261"/>
            <ac:spMk id="29" creationId="{391F8D69-709A-4575-A393-B4C26481AF3B}"/>
          </ac:spMkLst>
        </pc:spChg>
        <pc:spChg chg="add del">
          <ac:chgData name="Venkata Pavan" userId="ce5cd151-019c-4b6a-91df-2053cf0f1ae5" providerId="ADAL" clId="{EAF1691B-61D9-4E28-8A93-E34751EEF71E}" dt="2024-11-22T04:07:20.336" v="2601" actId="26606"/>
          <ac:spMkLst>
            <pc:docMk/>
            <pc:sldMk cId="4223712122" sldId="261"/>
            <ac:spMk id="31" creationId="{C87A50C4-1191-461A-9E09-C8057F2AF01F}"/>
          </ac:spMkLst>
        </pc:spChg>
        <pc:spChg chg="add del">
          <ac:chgData name="Venkata Pavan" userId="ce5cd151-019c-4b6a-91df-2053cf0f1ae5" providerId="ADAL" clId="{EAF1691B-61D9-4E28-8A93-E34751EEF71E}" dt="2024-11-22T04:07:20.336" v="2601" actId="26606"/>
          <ac:spMkLst>
            <pc:docMk/>
            <pc:sldMk cId="4223712122" sldId="261"/>
            <ac:spMk id="33" creationId="{BC87DA9F-8DB2-4D48-8716-A928FBB8A5D2}"/>
          </ac:spMkLst>
        </pc:spChg>
        <pc:spChg chg="add del">
          <ac:chgData name="Venkata Pavan" userId="ce5cd151-019c-4b6a-91df-2053cf0f1ae5" providerId="ADAL" clId="{EAF1691B-61D9-4E28-8A93-E34751EEF71E}" dt="2024-11-22T04:07:20.336" v="2601" actId="26606"/>
          <ac:spMkLst>
            <pc:docMk/>
            <pc:sldMk cId="4223712122" sldId="261"/>
            <ac:spMk id="35" creationId="{195EA065-AC5D-431D-927E-87FF05884866}"/>
          </ac:spMkLst>
        </pc:spChg>
        <pc:spChg chg="add del">
          <ac:chgData name="Venkata Pavan" userId="ce5cd151-019c-4b6a-91df-2053cf0f1ae5" providerId="ADAL" clId="{EAF1691B-61D9-4E28-8A93-E34751EEF71E}" dt="2024-11-22T04:07:20.336" v="2601" actId="26606"/>
          <ac:spMkLst>
            <pc:docMk/>
            <pc:sldMk cId="4223712122" sldId="261"/>
            <ac:spMk id="37" creationId="{46934B3C-D73F-4CD0-95B1-0244D662D1C7}"/>
          </ac:spMkLst>
        </pc:spChg>
        <pc:spChg chg="add del">
          <ac:chgData name="Venkata Pavan" userId="ce5cd151-019c-4b6a-91df-2053cf0f1ae5" providerId="ADAL" clId="{EAF1691B-61D9-4E28-8A93-E34751EEF71E}" dt="2024-11-22T04:07:21.877" v="2603" actId="26606"/>
          <ac:spMkLst>
            <pc:docMk/>
            <pc:sldMk cId="4223712122" sldId="261"/>
            <ac:spMk id="39" creationId="{9B0F7D69-D93C-4C38-A23D-76E000D691CD}"/>
          </ac:spMkLst>
        </pc:spChg>
        <pc:spChg chg="add del">
          <ac:chgData name="Venkata Pavan" userId="ce5cd151-019c-4b6a-91df-2053cf0f1ae5" providerId="ADAL" clId="{EAF1691B-61D9-4E28-8A93-E34751EEF71E}" dt="2024-11-22T04:07:21.877" v="2603" actId="26606"/>
          <ac:spMkLst>
            <pc:docMk/>
            <pc:sldMk cId="4223712122" sldId="261"/>
            <ac:spMk id="40" creationId="{8CD419D4-EA9D-42D9-BF62-B07F0B7B672B}"/>
          </ac:spMkLst>
        </pc:spChg>
        <pc:spChg chg="add del">
          <ac:chgData name="Venkata Pavan" userId="ce5cd151-019c-4b6a-91df-2053cf0f1ae5" providerId="ADAL" clId="{EAF1691B-61D9-4E28-8A93-E34751EEF71E}" dt="2024-11-22T04:07:21.877" v="2603" actId="26606"/>
          <ac:spMkLst>
            <pc:docMk/>
            <pc:sldMk cId="4223712122" sldId="261"/>
            <ac:spMk id="41" creationId="{1C6FEC9B-9608-4181-A9E5-A1B80E72021C}"/>
          </ac:spMkLst>
        </pc:spChg>
        <pc:spChg chg="add del">
          <ac:chgData name="Venkata Pavan" userId="ce5cd151-019c-4b6a-91df-2053cf0f1ae5" providerId="ADAL" clId="{EAF1691B-61D9-4E28-8A93-E34751EEF71E}" dt="2024-11-22T04:07:21.877" v="2603" actId="26606"/>
          <ac:spMkLst>
            <pc:docMk/>
            <pc:sldMk cId="4223712122" sldId="261"/>
            <ac:spMk id="42" creationId="{AB1564ED-F26F-451D-97D6-A6EC3E83FD55}"/>
          </ac:spMkLst>
        </pc:spChg>
        <pc:spChg chg="add del">
          <ac:chgData name="Venkata Pavan" userId="ce5cd151-019c-4b6a-91df-2053cf0f1ae5" providerId="ADAL" clId="{EAF1691B-61D9-4E28-8A93-E34751EEF71E}" dt="2024-11-22T04:07:21.877" v="2603" actId="26606"/>
          <ac:spMkLst>
            <pc:docMk/>
            <pc:sldMk cId="4223712122" sldId="261"/>
            <ac:spMk id="43" creationId="{0CA184B6-3482-4F43-87F0-BC765DCFD8A8}"/>
          </ac:spMkLst>
        </pc:spChg>
        <pc:spChg chg="add del">
          <ac:chgData name="Venkata Pavan" userId="ce5cd151-019c-4b6a-91df-2053cf0f1ae5" providerId="ADAL" clId="{EAF1691B-61D9-4E28-8A93-E34751EEF71E}" dt="2024-11-22T04:07:21.877" v="2603" actId="26606"/>
          <ac:spMkLst>
            <pc:docMk/>
            <pc:sldMk cId="4223712122" sldId="261"/>
            <ac:spMk id="44" creationId="{6C869923-8380-4244-9548-802C330638A0}"/>
          </ac:spMkLst>
        </pc:spChg>
        <pc:spChg chg="add del">
          <ac:chgData name="Venkata Pavan" userId="ce5cd151-019c-4b6a-91df-2053cf0f1ae5" providerId="ADAL" clId="{EAF1691B-61D9-4E28-8A93-E34751EEF71E}" dt="2024-11-22T04:07:21.877" v="2603" actId="26606"/>
          <ac:spMkLst>
            <pc:docMk/>
            <pc:sldMk cId="4223712122" sldId="261"/>
            <ac:spMk id="45" creationId="{C06255F2-BC67-4DDE-B34E-AC4BA21838CC}"/>
          </ac:spMkLst>
        </pc:spChg>
        <pc:spChg chg="add del">
          <ac:chgData name="Venkata Pavan" userId="ce5cd151-019c-4b6a-91df-2053cf0f1ae5" providerId="ADAL" clId="{EAF1691B-61D9-4E28-8A93-E34751EEF71E}" dt="2024-11-22T04:07:21.877" v="2603" actId="26606"/>
          <ac:spMkLst>
            <pc:docMk/>
            <pc:sldMk cId="4223712122" sldId="261"/>
            <ac:spMk id="46" creationId="{55169443-FCCD-4C0A-8C69-18CD3FA0968D}"/>
          </ac:spMkLst>
        </pc:spChg>
        <pc:spChg chg="add del">
          <ac:chgData name="Venkata Pavan" userId="ce5cd151-019c-4b6a-91df-2053cf0f1ae5" providerId="ADAL" clId="{EAF1691B-61D9-4E28-8A93-E34751EEF71E}" dt="2024-11-22T04:07:21.877" v="2603" actId="26606"/>
          <ac:spMkLst>
            <pc:docMk/>
            <pc:sldMk cId="4223712122" sldId="261"/>
            <ac:spMk id="47" creationId="{AC8EEB0F-BA72-49AC-956F-331B60FDE79E}"/>
          </ac:spMkLst>
        </pc:spChg>
        <pc:spChg chg="add del">
          <ac:chgData name="Venkata Pavan" userId="ce5cd151-019c-4b6a-91df-2053cf0f1ae5" providerId="ADAL" clId="{EAF1691B-61D9-4E28-8A93-E34751EEF71E}" dt="2024-11-22T04:07:21.877" v="2603" actId="26606"/>
          <ac:spMkLst>
            <pc:docMk/>
            <pc:sldMk cId="4223712122" sldId="261"/>
            <ac:spMk id="48" creationId="{8CC700D5-9809-43F4-89D5-7DBBCB0DCC10}"/>
          </ac:spMkLst>
        </pc:spChg>
        <pc:spChg chg="add del">
          <ac:chgData name="Venkata Pavan" userId="ce5cd151-019c-4b6a-91df-2053cf0f1ae5" providerId="ADAL" clId="{EAF1691B-61D9-4E28-8A93-E34751EEF71E}" dt="2024-11-22T04:07:21.877" v="2603" actId="26606"/>
          <ac:spMkLst>
            <pc:docMk/>
            <pc:sldMk cId="4223712122" sldId="261"/>
            <ac:spMk id="49" creationId="{C7163242-6303-46DC-BAC1-2A204F061321}"/>
          </ac:spMkLst>
        </pc:spChg>
        <pc:spChg chg="add del">
          <ac:chgData name="Venkata Pavan" userId="ce5cd151-019c-4b6a-91df-2053cf0f1ae5" providerId="ADAL" clId="{EAF1691B-61D9-4E28-8A93-E34751EEF71E}" dt="2024-11-22T04:07:21.877" v="2603" actId="26606"/>
          <ac:spMkLst>
            <pc:docMk/>
            <pc:sldMk cId="4223712122" sldId="261"/>
            <ac:spMk id="50" creationId="{805C4C40-D70E-4C4F-B228-98A0A6132603}"/>
          </ac:spMkLst>
        </pc:spChg>
        <pc:spChg chg="add del">
          <ac:chgData name="Venkata Pavan" userId="ce5cd151-019c-4b6a-91df-2053cf0f1ae5" providerId="ADAL" clId="{EAF1691B-61D9-4E28-8A93-E34751EEF71E}" dt="2024-11-22T04:07:23.800" v="2605" actId="26606"/>
          <ac:spMkLst>
            <pc:docMk/>
            <pc:sldMk cId="4223712122" sldId="261"/>
            <ac:spMk id="52" creationId="{9B0F7D69-D93C-4C38-A23D-76E000D691CD}"/>
          </ac:spMkLst>
        </pc:spChg>
        <pc:spChg chg="add del">
          <ac:chgData name="Venkata Pavan" userId="ce5cd151-019c-4b6a-91df-2053cf0f1ae5" providerId="ADAL" clId="{EAF1691B-61D9-4E28-8A93-E34751EEF71E}" dt="2024-11-22T04:07:23.800" v="2605" actId="26606"/>
          <ac:spMkLst>
            <pc:docMk/>
            <pc:sldMk cId="4223712122" sldId="261"/>
            <ac:spMk id="53" creationId="{8CD419D4-EA9D-42D9-BF62-B07F0B7B672B}"/>
          </ac:spMkLst>
        </pc:spChg>
        <pc:spChg chg="add del">
          <ac:chgData name="Venkata Pavan" userId="ce5cd151-019c-4b6a-91df-2053cf0f1ae5" providerId="ADAL" clId="{EAF1691B-61D9-4E28-8A93-E34751EEF71E}" dt="2024-11-22T04:07:23.800" v="2605" actId="26606"/>
          <ac:spMkLst>
            <pc:docMk/>
            <pc:sldMk cId="4223712122" sldId="261"/>
            <ac:spMk id="54" creationId="{1C6FEC9B-9608-4181-A9E5-A1B80E72021C}"/>
          </ac:spMkLst>
        </pc:spChg>
        <pc:spChg chg="add del">
          <ac:chgData name="Venkata Pavan" userId="ce5cd151-019c-4b6a-91df-2053cf0f1ae5" providerId="ADAL" clId="{EAF1691B-61D9-4E28-8A93-E34751EEF71E}" dt="2024-11-22T04:07:23.800" v="2605" actId="26606"/>
          <ac:spMkLst>
            <pc:docMk/>
            <pc:sldMk cId="4223712122" sldId="261"/>
            <ac:spMk id="55" creationId="{AB1564ED-F26F-451D-97D6-A6EC3E83FD55}"/>
          </ac:spMkLst>
        </pc:spChg>
        <pc:spChg chg="add del">
          <ac:chgData name="Venkata Pavan" userId="ce5cd151-019c-4b6a-91df-2053cf0f1ae5" providerId="ADAL" clId="{EAF1691B-61D9-4E28-8A93-E34751EEF71E}" dt="2024-11-22T04:07:23.800" v="2605" actId="26606"/>
          <ac:spMkLst>
            <pc:docMk/>
            <pc:sldMk cId="4223712122" sldId="261"/>
            <ac:spMk id="56" creationId="{0CA184B6-3482-4F43-87F0-BC765DCFD8A8}"/>
          </ac:spMkLst>
        </pc:spChg>
        <pc:spChg chg="add del">
          <ac:chgData name="Venkata Pavan" userId="ce5cd151-019c-4b6a-91df-2053cf0f1ae5" providerId="ADAL" clId="{EAF1691B-61D9-4E28-8A93-E34751EEF71E}" dt="2024-11-22T04:07:23.800" v="2605" actId="26606"/>
          <ac:spMkLst>
            <pc:docMk/>
            <pc:sldMk cId="4223712122" sldId="261"/>
            <ac:spMk id="57" creationId="{6C869923-8380-4244-9548-802C330638A0}"/>
          </ac:spMkLst>
        </pc:spChg>
        <pc:spChg chg="add del">
          <ac:chgData name="Venkata Pavan" userId="ce5cd151-019c-4b6a-91df-2053cf0f1ae5" providerId="ADAL" clId="{EAF1691B-61D9-4E28-8A93-E34751EEF71E}" dt="2024-11-22T04:07:23.800" v="2605" actId="26606"/>
          <ac:spMkLst>
            <pc:docMk/>
            <pc:sldMk cId="4223712122" sldId="261"/>
            <ac:spMk id="58" creationId="{C06255F2-BC67-4DDE-B34E-AC4BA21838CC}"/>
          </ac:spMkLst>
        </pc:spChg>
        <pc:spChg chg="add del">
          <ac:chgData name="Venkata Pavan" userId="ce5cd151-019c-4b6a-91df-2053cf0f1ae5" providerId="ADAL" clId="{EAF1691B-61D9-4E28-8A93-E34751EEF71E}" dt="2024-11-22T04:07:23.800" v="2605" actId="26606"/>
          <ac:spMkLst>
            <pc:docMk/>
            <pc:sldMk cId="4223712122" sldId="261"/>
            <ac:spMk id="59" creationId="{55169443-FCCD-4C0A-8C69-18CD3FA0968D}"/>
          </ac:spMkLst>
        </pc:spChg>
        <pc:spChg chg="add del">
          <ac:chgData name="Venkata Pavan" userId="ce5cd151-019c-4b6a-91df-2053cf0f1ae5" providerId="ADAL" clId="{EAF1691B-61D9-4E28-8A93-E34751EEF71E}" dt="2024-11-22T04:07:23.800" v="2605" actId="26606"/>
          <ac:spMkLst>
            <pc:docMk/>
            <pc:sldMk cId="4223712122" sldId="261"/>
            <ac:spMk id="60" creationId="{0DBF1ABE-8590-450D-BB49-BDDCCF3EEA9E}"/>
          </ac:spMkLst>
        </pc:spChg>
        <pc:spChg chg="add del">
          <ac:chgData name="Venkata Pavan" userId="ce5cd151-019c-4b6a-91df-2053cf0f1ae5" providerId="ADAL" clId="{EAF1691B-61D9-4E28-8A93-E34751EEF71E}" dt="2024-11-22T04:07:23.800" v="2605" actId="26606"/>
          <ac:spMkLst>
            <pc:docMk/>
            <pc:sldMk cId="4223712122" sldId="261"/>
            <ac:spMk id="61" creationId="{391F8D69-709A-4575-A393-B4C26481AF3B}"/>
          </ac:spMkLst>
        </pc:spChg>
        <pc:spChg chg="add del">
          <ac:chgData name="Venkata Pavan" userId="ce5cd151-019c-4b6a-91df-2053cf0f1ae5" providerId="ADAL" clId="{EAF1691B-61D9-4E28-8A93-E34751EEF71E}" dt="2024-11-22T04:07:23.800" v="2605" actId="26606"/>
          <ac:spMkLst>
            <pc:docMk/>
            <pc:sldMk cId="4223712122" sldId="261"/>
            <ac:spMk id="62" creationId="{C87A50C4-1191-461A-9E09-C8057F2AF01F}"/>
          </ac:spMkLst>
        </pc:spChg>
        <pc:spChg chg="add del">
          <ac:chgData name="Venkata Pavan" userId="ce5cd151-019c-4b6a-91df-2053cf0f1ae5" providerId="ADAL" clId="{EAF1691B-61D9-4E28-8A93-E34751EEF71E}" dt="2024-11-22T04:07:23.800" v="2605" actId="26606"/>
          <ac:spMkLst>
            <pc:docMk/>
            <pc:sldMk cId="4223712122" sldId="261"/>
            <ac:spMk id="63" creationId="{BC87DA9F-8DB2-4D48-8716-A928FBB8A5D2}"/>
          </ac:spMkLst>
        </pc:spChg>
        <pc:spChg chg="add del">
          <ac:chgData name="Venkata Pavan" userId="ce5cd151-019c-4b6a-91df-2053cf0f1ae5" providerId="ADAL" clId="{EAF1691B-61D9-4E28-8A93-E34751EEF71E}" dt="2024-11-22T04:07:23.800" v="2605" actId="26606"/>
          <ac:spMkLst>
            <pc:docMk/>
            <pc:sldMk cId="4223712122" sldId="261"/>
            <ac:spMk id="64" creationId="{195EA065-AC5D-431D-927E-87FF05884866}"/>
          </ac:spMkLst>
        </pc:spChg>
        <pc:spChg chg="add del">
          <ac:chgData name="Venkata Pavan" userId="ce5cd151-019c-4b6a-91df-2053cf0f1ae5" providerId="ADAL" clId="{EAF1691B-61D9-4E28-8A93-E34751EEF71E}" dt="2024-11-22T04:07:23.800" v="2605" actId="26606"/>
          <ac:spMkLst>
            <pc:docMk/>
            <pc:sldMk cId="4223712122" sldId="261"/>
            <ac:spMk id="65" creationId="{46934B3C-D73F-4CD0-95B1-0244D662D1C7}"/>
          </ac:spMkLst>
        </pc:spChg>
        <pc:picChg chg="add del mod">
          <ac:chgData name="Venkata Pavan" userId="ce5cd151-019c-4b6a-91df-2053cf0f1ae5" providerId="ADAL" clId="{EAF1691B-61D9-4E28-8A93-E34751EEF71E}" dt="2024-11-22T04:07:05.236" v="2597" actId="21"/>
          <ac:picMkLst>
            <pc:docMk/>
            <pc:sldMk cId="4223712122" sldId="261"/>
            <ac:picMk id="4" creationId="{BD7FCE21-DBAD-FB89-BFEA-64B81A348CC6}"/>
          </ac:picMkLst>
        </pc:picChg>
        <pc:picChg chg="add mod">
          <ac:chgData name="Venkata Pavan" userId="ce5cd151-019c-4b6a-91df-2053cf0f1ae5" providerId="ADAL" clId="{EAF1691B-61D9-4E28-8A93-E34751EEF71E}" dt="2024-11-22T04:07:36.269" v="2608" actId="14100"/>
          <ac:picMkLst>
            <pc:docMk/>
            <pc:sldMk cId="4223712122" sldId="261"/>
            <ac:picMk id="6" creationId="{FB5EEFCD-C8B1-A351-624E-C109FD78338F}"/>
          </ac:picMkLst>
        </pc:picChg>
      </pc:sldChg>
      <pc:sldChg chg="new del">
        <pc:chgData name="Venkata Pavan" userId="ce5cd151-019c-4b6a-91df-2053cf0f1ae5" providerId="ADAL" clId="{EAF1691B-61D9-4E28-8A93-E34751EEF71E}" dt="2024-11-21T11:57:46.026" v="486" actId="2696"/>
        <pc:sldMkLst>
          <pc:docMk/>
          <pc:sldMk cId="428958114" sldId="262"/>
        </pc:sldMkLst>
      </pc:sldChg>
      <pc:sldChg chg="addSp delSp modSp new mod setBg modClrScheme chgLayout">
        <pc:chgData name="Venkata Pavan" userId="ce5cd151-019c-4b6a-91df-2053cf0f1ae5" providerId="ADAL" clId="{EAF1691B-61D9-4E28-8A93-E34751EEF71E}" dt="2024-11-22T04:08:20.538" v="2615" actId="26606"/>
        <pc:sldMkLst>
          <pc:docMk/>
          <pc:sldMk cId="2341300786" sldId="262"/>
        </pc:sldMkLst>
        <pc:spChg chg="del">
          <ac:chgData name="Venkata Pavan" userId="ce5cd151-019c-4b6a-91df-2053cf0f1ae5" providerId="ADAL" clId="{EAF1691B-61D9-4E28-8A93-E34751EEF71E}" dt="2024-11-21T11:58:36.865" v="496" actId="700"/>
          <ac:spMkLst>
            <pc:docMk/>
            <pc:sldMk cId="2341300786" sldId="262"/>
            <ac:spMk id="2" creationId="{20644EEE-3B50-D4EE-A0D1-CDB5C96A73F2}"/>
          </ac:spMkLst>
        </pc:spChg>
        <pc:spChg chg="del">
          <ac:chgData name="Venkata Pavan" userId="ce5cd151-019c-4b6a-91df-2053cf0f1ae5" providerId="ADAL" clId="{EAF1691B-61D9-4E28-8A93-E34751EEF71E}" dt="2024-11-21T11:58:06.378" v="488"/>
          <ac:spMkLst>
            <pc:docMk/>
            <pc:sldMk cId="2341300786" sldId="262"/>
            <ac:spMk id="3" creationId="{02FBA82D-88CE-8A8D-9AA7-B38E1C6F3105}"/>
          </ac:spMkLst>
        </pc:spChg>
        <pc:spChg chg="add del mod">
          <ac:chgData name="Venkata Pavan" userId="ce5cd151-019c-4b6a-91df-2053cf0f1ae5" providerId="ADAL" clId="{EAF1691B-61D9-4E28-8A93-E34751EEF71E}" dt="2024-11-21T11:58:36.865" v="496" actId="700"/>
          <ac:spMkLst>
            <pc:docMk/>
            <pc:sldMk cId="2341300786" sldId="262"/>
            <ac:spMk id="4" creationId="{5BFD2961-291F-952F-517C-EB9DD1C87D27}"/>
          </ac:spMkLst>
        </pc:spChg>
        <pc:spChg chg="add del mod">
          <ac:chgData name="Venkata Pavan" userId="ce5cd151-019c-4b6a-91df-2053cf0f1ae5" providerId="ADAL" clId="{EAF1691B-61D9-4E28-8A93-E34751EEF71E}" dt="2024-11-21T11:59:30.282" v="514" actId="700"/>
          <ac:spMkLst>
            <pc:docMk/>
            <pc:sldMk cId="2341300786" sldId="262"/>
            <ac:spMk id="7" creationId="{D6D98C20-7FC6-9B94-3C0A-52D5275EBE90}"/>
          </ac:spMkLst>
        </pc:spChg>
        <pc:spChg chg="add del mod">
          <ac:chgData name="Venkata Pavan" userId="ce5cd151-019c-4b6a-91df-2053cf0f1ae5" providerId="ADAL" clId="{EAF1691B-61D9-4E28-8A93-E34751EEF71E}" dt="2024-11-21T11:59:30.282" v="514" actId="700"/>
          <ac:spMkLst>
            <pc:docMk/>
            <pc:sldMk cId="2341300786" sldId="262"/>
            <ac:spMk id="8" creationId="{95F4A76F-9B1A-38EA-0BB2-23DBD201293D}"/>
          </ac:spMkLst>
        </pc:spChg>
        <pc:spChg chg="add del mod">
          <ac:chgData name="Venkata Pavan" userId="ce5cd151-019c-4b6a-91df-2053cf0f1ae5" providerId="ADAL" clId="{EAF1691B-61D9-4E28-8A93-E34751EEF71E}" dt="2024-11-21T11:59:30.282" v="514" actId="700"/>
          <ac:spMkLst>
            <pc:docMk/>
            <pc:sldMk cId="2341300786" sldId="262"/>
            <ac:spMk id="9" creationId="{D2408639-CBDF-A705-64F2-E721C152624F}"/>
          </ac:spMkLst>
        </pc:spChg>
        <pc:spChg chg="add">
          <ac:chgData name="Venkata Pavan" userId="ce5cd151-019c-4b6a-91df-2053cf0f1ae5" providerId="ADAL" clId="{EAF1691B-61D9-4E28-8A93-E34751EEF71E}" dt="2024-11-22T04:08:20.538" v="2615" actId="26606"/>
          <ac:spMkLst>
            <pc:docMk/>
            <pc:sldMk cId="2341300786" sldId="262"/>
            <ac:spMk id="1033" creationId="{8950AD4C-6AF3-49F8-94E1-DBCAFB39478B}"/>
          </ac:spMkLst>
        </pc:spChg>
        <pc:spChg chg="add del">
          <ac:chgData name="Venkata Pavan" userId="ce5cd151-019c-4b6a-91df-2053cf0f1ae5" providerId="ADAL" clId="{EAF1691B-61D9-4E28-8A93-E34751EEF71E}" dt="2024-11-21T12:00:18.061" v="526" actId="26606"/>
          <ac:spMkLst>
            <pc:docMk/>
            <pc:sldMk cId="2341300786" sldId="262"/>
            <ac:spMk id="4113" creationId="{56827C3C-D52F-46CE-A441-3CD6A1A6A0A2}"/>
          </ac:spMkLst>
        </pc:spChg>
        <pc:spChg chg="add del">
          <ac:chgData name="Venkata Pavan" userId="ce5cd151-019c-4b6a-91df-2053cf0f1ae5" providerId="ADAL" clId="{EAF1691B-61D9-4E28-8A93-E34751EEF71E}" dt="2024-11-21T12:00:18.061" v="526" actId="26606"/>
          <ac:spMkLst>
            <pc:docMk/>
            <pc:sldMk cId="2341300786" sldId="262"/>
            <ac:spMk id="4115" creationId="{F52A8B51-0A89-497B-B882-6658E029A3F9}"/>
          </ac:spMkLst>
        </pc:spChg>
        <pc:spChg chg="add del">
          <ac:chgData name="Venkata Pavan" userId="ce5cd151-019c-4b6a-91df-2053cf0f1ae5" providerId="ADAL" clId="{EAF1691B-61D9-4E28-8A93-E34751EEF71E}" dt="2024-11-21T12:00:18.061" v="526" actId="26606"/>
          <ac:spMkLst>
            <pc:docMk/>
            <pc:sldMk cId="2341300786" sldId="262"/>
            <ac:spMk id="4117" creationId="{EB1CEFBF-6F09-4052-862B-E219DA15757E}"/>
          </ac:spMkLst>
        </pc:spChg>
        <pc:spChg chg="add del">
          <ac:chgData name="Venkata Pavan" userId="ce5cd151-019c-4b6a-91df-2053cf0f1ae5" providerId="ADAL" clId="{EAF1691B-61D9-4E28-8A93-E34751EEF71E}" dt="2024-11-21T12:00:18.061" v="526" actId="26606"/>
          <ac:spMkLst>
            <pc:docMk/>
            <pc:sldMk cId="2341300786" sldId="262"/>
            <ac:spMk id="4119" creationId="{BCB5D417-2A71-445D-B4C7-9E814D633D33}"/>
          </ac:spMkLst>
        </pc:spChg>
        <pc:spChg chg="add del">
          <ac:chgData name="Venkata Pavan" userId="ce5cd151-019c-4b6a-91df-2053cf0f1ae5" providerId="ADAL" clId="{EAF1691B-61D9-4E28-8A93-E34751EEF71E}" dt="2024-11-21T12:00:39.374" v="540" actId="26606"/>
          <ac:spMkLst>
            <pc:docMk/>
            <pc:sldMk cId="2341300786" sldId="262"/>
            <ac:spMk id="4121" creationId="{4F7B9026-36AD-42E4-B172-8D68F3A339B4}"/>
          </ac:spMkLst>
        </pc:spChg>
        <pc:spChg chg="add del">
          <ac:chgData name="Venkata Pavan" userId="ce5cd151-019c-4b6a-91df-2053cf0f1ae5" providerId="ADAL" clId="{EAF1691B-61D9-4E28-8A93-E34751EEF71E}" dt="2024-11-21T12:00:37.636" v="538" actId="26606"/>
          <ac:spMkLst>
            <pc:docMk/>
            <pc:sldMk cId="2341300786" sldId="262"/>
            <ac:spMk id="4126" creationId="{42A4FC2C-047E-45A5-965D-8E1E3BF09BC6}"/>
          </ac:spMkLst>
        </pc:spChg>
        <pc:spChg chg="add del">
          <ac:chgData name="Venkata Pavan" userId="ce5cd151-019c-4b6a-91df-2053cf0f1ae5" providerId="ADAL" clId="{EAF1691B-61D9-4E28-8A93-E34751EEF71E}" dt="2024-11-21T12:00:35.918" v="534" actId="26606"/>
          <ac:spMkLst>
            <pc:docMk/>
            <pc:sldMk cId="2341300786" sldId="262"/>
            <ac:spMk id="4131" creationId="{42A4FC2C-047E-45A5-965D-8E1E3BF09BC6}"/>
          </ac:spMkLst>
        </pc:spChg>
        <pc:picChg chg="add mod">
          <ac:chgData name="Venkata Pavan" userId="ce5cd151-019c-4b6a-91df-2053cf0f1ae5" providerId="ADAL" clId="{EAF1691B-61D9-4E28-8A93-E34751EEF71E}" dt="2024-11-21T11:58:56.875" v="500"/>
          <ac:picMkLst>
            <pc:docMk/>
            <pc:sldMk cId="2341300786" sldId="262"/>
            <ac:picMk id="5" creationId="{3B1DCF06-530D-593F-23B3-66CCDA7B7A8C}"/>
          </ac:picMkLst>
        </pc:picChg>
        <pc:picChg chg="add mod">
          <ac:chgData name="Venkata Pavan" userId="ce5cd151-019c-4b6a-91df-2053cf0f1ae5" providerId="ADAL" clId="{EAF1691B-61D9-4E28-8A93-E34751EEF71E}" dt="2024-11-21T11:58:56.268" v="499" actId="1076"/>
          <ac:picMkLst>
            <pc:docMk/>
            <pc:sldMk cId="2341300786" sldId="262"/>
            <ac:picMk id="6" creationId="{BCCD15D9-91E5-1E23-15BE-53639934CFEB}"/>
          </ac:picMkLst>
        </pc:picChg>
        <pc:picChg chg="add mod">
          <ac:chgData name="Venkata Pavan" userId="ce5cd151-019c-4b6a-91df-2053cf0f1ae5" providerId="ADAL" clId="{EAF1691B-61D9-4E28-8A93-E34751EEF71E}" dt="2024-11-21T11:59:28.833" v="513" actId="931"/>
          <ac:picMkLst>
            <pc:docMk/>
            <pc:sldMk cId="2341300786" sldId="262"/>
            <ac:picMk id="11" creationId="{499AA25E-2777-54BF-40B9-A7D75A1A29A2}"/>
          </ac:picMkLst>
        </pc:picChg>
        <pc:picChg chg="add mod ord">
          <ac:chgData name="Venkata Pavan" userId="ce5cd151-019c-4b6a-91df-2053cf0f1ae5" providerId="ADAL" clId="{EAF1691B-61D9-4E28-8A93-E34751EEF71E}" dt="2024-11-22T04:08:20.538" v="2615" actId="26606"/>
          <ac:picMkLst>
            <pc:docMk/>
            <pc:sldMk cId="2341300786" sldId="262"/>
            <ac:picMk id="1026" creationId="{D17B0A6A-9E50-3F69-1B1F-70AA9FA2B93A}"/>
          </ac:picMkLst>
        </pc:picChg>
        <pc:picChg chg="add mod">
          <ac:chgData name="Venkata Pavan" userId="ce5cd151-019c-4b6a-91df-2053cf0f1ae5" providerId="ADAL" clId="{EAF1691B-61D9-4E28-8A93-E34751EEF71E}" dt="2024-11-22T04:08:20.538" v="2615" actId="26606"/>
          <ac:picMkLst>
            <pc:docMk/>
            <pc:sldMk cId="2341300786" sldId="262"/>
            <ac:picMk id="1028" creationId="{2E55A49B-328A-03D2-3B73-64F81CC2E53F}"/>
          </ac:picMkLst>
        </pc:picChg>
        <pc:picChg chg="add del mod">
          <ac:chgData name="Venkata Pavan" userId="ce5cd151-019c-4b6a-91df-2053cf0f1ae5" providerId="ADAL" clId="{EAF1691B-61D9-4E28-8A93-E34751EEF71E}" dt="2024-11-21T11:58:24.177" v="495" actId="21"/>
          <ac:picMkLst>
            <pc:docMk/>
            <pc:sldMk cId="2341300786" sldId="262"/>
            <ac:picMk id="4098" creationId="{3B1DCF06-530D-593F-23B3-66CCDA7B7A8C}"/>
          </ac:picMkLst>
        </pc:picChg>
        <pc:picChg chg="add del mod">
          <ac:chgData name="Venkata Pavan" userId="ce5cd151-019c-4b6a-91df-2053cf0f1ae5" providerId="ADAL" clId="{EAF1691B-61D9-4E28-8A93-E34751EEF71E}" dt="2024-11-21T11:58:24.177" v="495" actId="21"/>
          <ac:picMkLst>
            <pc:docMk/>
            <pc:sldMk cId="2341300786" sldId="262"/>
            <ac:picMk id="4100" creationId="{BCCD15D9-91E5-1E23-15BE-53639934CFEB}"/>
          </ac:picMkLst>
        </pc:picChg>
        <pc:picChg chg="add del mod ord">
          <ac:chgData name="Venkata Pavan" userId="ce5cd151-019c-4b6a-91df-2053cf0f1ae5" providerId="ADAL" clId="{EAF1691B-61D9-4E28-8A93-E34751EEF71E}" dt="2024-11-22T04:07:51.150" v="2609" actId="21"/>
          <ac:picMkLst>
            <pc:docMk/>
            <pc:sldMk cId="2341300786" sldId="262"/>
            <ac:picMk id="4102" creationId="{FFB936F0-12AC-234F-A812-05278B40D63F}"/>
          </ac:picMkLst>
        </pc:picChg>
        <pc:picChg chg="add del mod ord">
          <ac:chgData name="Venkata Pavan" userId="ce5cd151-019c-4b6a-91df-2053cf0f1ae5" providerId="ADAL" clId="{EAF1691B-61D9-4E28-8A93-E34751EEF71E}" dt="2024-11-22T04:08:02.882" v="2612" actId="21"/>
          <ac:picMkLst>
            <pc:docMk/>
            <pc:sldMk cId="2341300786" sldId="262"/>
            <ac:picMk id="4104" creationId="{0CD2A4DA-1D9C-0580-B442-E1A9B1173116}"/>
          </ac:picMkLst>
        </pc:picChg>
        <pc:picChg chg="add">
          <ac:chgData name="Venkata Pavan" userId="ce5cd151-019c-4b6a-91df-2053cf0f1ae5" providerId="ADAL" clId="{EAF1691B-61D9-4E28-8A93-E34751EEF71E}" dt="2024-11-21T12:00:09.145" v="523"/>
          <ac:picMkLst>
            <pc:docMk/>
            <pc:sldMk cId="2341300786" sldId="262"/>
            <ac:picMk id="4106" creationId="{A5EE8C54-B6F4-BAF9-0E77-17551B227CA8}"/>
          </ac:picMkLst>
        </pc:picChg>
        <pc:picChg chg="add mod ord">
          <ac:chgData name="Venkata Pavan" userId="ce5cd151-019c-4b6a-91df-2053cf0f1ae5" providerId="ADAL" clId="{EAF1691B-61D9-4E28-8A93-E34751EEF71E}" dt="2024-11-21T12:00:39.374" v="540" actId="26606"/>
          <ac:picMkLst>
            <pc:docMk/>
            <pc:sldMk cId="2341300786" sldId="262"/>
            <ac:picMk id="4108" creationId="{3804749D-72D8-1CCA-AA56-96078D3B1AB4}"/>
          </ac:picMkLst>
        </pc:picChg>
      </pc:sldChg>
      <pc:sldChg chg="addSp delSp modSp new mod modClrScheme chgLayout">
        <pc:chgData name="Venkata Pavan" userId="ce5cd151-019c-4b6a-91df-2053cf0f1ae5" providerId="ADAL" clId="{EAF1691B-61D9-4E28-8A93-E34751EEF71E}" dt="2024-11-21T16:44:15.353" v="2209" actId="27636"/>
        <pc:sldMkLst>
          <pc:docMk/>
          <pc:sldMk cId="2654012391" sldId="263"/>
        </pc:sldMkLst>
        <pc:spChg chg="add del mod ord">
          <ac:chgData name="Venkata Pavan" userId="ce5cd151-019c-4b6a-91df-2053cf0f1ae5" providerId="ADAL" clId="{EAF1691B-61D9-4E28-8A93-E34751EEF71E}" dt="2024-11-21T12:01:13.937" v="547" actId="700"/>
          <ac:spMkLst>
            <pc:docMk/>
            <pc:sldMk cId="2654012391" sldId="263"/>
            <ac:spMk id="2" creationId="{8DCD24CD-AD9B-D0E5-24EF-D90FD019E8F2}"/>
          </ac:spMkLst>
        </pc:spChg>
        <pc:spChg chg="add del mod">
          <ac:chgData name="Venkata Pavan" userId="ce5cd151-019c-4b6a-91df-2053cf0f1ae5" providerId="ADAL" clId="{EAF1691B-61D9-4E28-8A93-E34751EEF71E}" dt="2024-11-21T16:36:29.570" v="2086" actId="22"/>
          <ac:spMkLst>
            <pc:docMk/>
            <pc:sldMk cId="2654012391" sldId="263"/>
            <ac:spMk id="3" creationId="{AEBB2867-51F5-EE3E-5A38-211D3D0483EE}"/>
          </ac:spMkLst>
        </pc:spChg>
        <pc:spChg chg="add del mod ord">
          <ac:chgData name="Venkata Pavan" userId="ce5cd151-019c-4b6a-91df-2053cf0f1ae5" providerId="ADAL" clId="{EAF1691B-61D9-4E28-8A93-E34751EEF71E}" dt="2024-11-21T12:01:13.937" v="547" actId="700"/>
          <ac:spMkLst>
            <pc:docMk/>
            <pc:sldMk cId="2654012391" sldId="263"/>
            <ac:spMk id="3" creationId="{F8438FF9-0890-5D19-B620-5DA8B4618FBE}"/>
          </ac:spMkLst>
        </pc:spChg>
        <pc:spChg chg="add mod ord">
          <ac:chgData name="Venkata Pavan" userId="ce5cd151-019c-4b6a-91df-2053cf0f1ae5" providerId="ADAL" clId="{EAF1691B-61D9-4E28-8A93-E34751EEF71E}" dt="2024-11-21T12:13:19.571" v="1851" actId="20577"/>
          <ac:spMkLst>
            <pc:docMk/>
            <pc:sldMk cId="2654012391" sldId="263"/>
            <ac:spMk id="4" creationId="{0CB07E46-BCDE-DAE0-E0A4-411130F3BADB}"/>
          </ac:spMkLst>
        </pc:spChg>
        <pc:spChg chg="add mod ord">
          <ac:chgData name="Venkata Pavan" userId="ce5cd151-019c-4b6a-91df-2053cf0f1ae5" providerId="ADAL" clId="{EAF1691B-61D9-4E28-8A93-E34751EEF71E}" dt="2024-11-21T16:44:15.353" v="2209" actId="27636"/>
          <ac:spMkLst>
            <pc:docMk/>
            <pc:sldMk cId="2654012391" sldId="263"/>
            <ac:spMk id="5" creationId="{C104A655-D1A9-EF7A-200A-E6585FD3FC09}"/>
          </ac:spMkLst>
        </pc:spChg>
        <pc:spChg chg="add mod ord">
          <ac:chgData name="Venkata Pavan" userId="ce5cd151-019c-4b6a-91df-2053cf0f1ae5" providerId="ADAL" clId="{EAF1691B-61D9-4E28-8A93-E34751EEF71E}" dt="2024-11-21T12:13:07.585" v="1822" actId="27636"/>
          <ac:spMkLst>
            <pc:docMk/>
            <pc:sldMk cId="2654012391" sldId="263"/>
            <ac:spMk id="6" creationId="{FB05667E-D098-3E56-DCD6-C7418ED971FF}"/>
          </ac:spMkLst>
        </pc:spChg>
        <pc:picChg chg="add">
          <ac:chgData name="Venkata Pavan" userId="ce5cd151-019c-4b6a-91df-2053cf0f1ae5" providerId="ADAL" clId="{EAF1691B-61D9-4E28-8A93-E34751EEF71E}" dt="2024-11-21T12:10:14.385" v="1722"/>
          <ac:picMkLst>
            <pc:docMk/>
            <pc:sldMk cId="2654012391" sldId="263"/>
            <ac:picMk id="5122" creationId="{62ED2BF4-24AC-10AA-9756-E81DC2BE004E}"/>
          </ac:picMkLst>
        </pc:picChg>
      </pc:sldChg>
      <pc:sldChg chg="addSp delSp modSp new mod setBg modClrScheme chgLayout">
        <pc:chgData name="Venkata Pavan" userId="ce5cd151-019c-4b6a-91df-2053cf0f1ae5" providerId="ADAL" clId="{EAF1691B-61D9-4E28-8A93-E34751EEF71E}" dt="2024-11-21T16:48:53.670" v="2593" actId="20577"/>
        <pc:sldMkLst>
          <pc:docMk/>
          <pc:sldMk cId="2807869142" sldId="264"/>
        </pc:sldMkLst>
        <pc:spChg chg="del mod ord">
          <ac:chgData name="Venkata Pavan" userId="ce5cd151-019c-4b6a-91df-2053cf0f1ae5" providerId="ADAL" clId="{EAF1691B-61D9-4E28-8A93-E34751EEF71E}" dt="2024-11-21T12:11:31.026" v="1738" actId="700"/>
          <ac:spMkLst>
            <pc:docMk/>
            <pc:sldMk cId="2807869142" sldId="264"/>
            <ac:spMk id="2" creationId="{12AE691C-672B-F303-55EA-EDB437C27043}"/>
          </ac:spMkLst>
        </pc:spChg>
        <pc:spChg chg="del mod ord">
          <ac:chgData name="Venkata Pavan" userId="ce5cd151-019c-4b6a-91df-2053cf0f1ae5" providerId="ADAL" clId="{EAF1691B-61D9-4E28-8A93-E34751EEF71E}" dt="2024-11-21T12:11:31.026" v="1738" actId="700"/>
          <ac:spMkLst>
            <pc:docMk/>
            <pc:sldMk cId="2807869142" sldId="264"/>
            <ac:spMk id="3" creationId="{9BA32F67-971E-5658-0065-D09FE6BA509A}"/>
          </ac:spMkLst>
        </pc:spChg>
        <pc:spChg chg="add mod ord">
          <ac:chgData name="Venkata Pavan" userId="ce5cd151-019c-4b6a-91df-2053cf0f1ae5" providerId="ADAL" clId="{EAF1691B-61D9-4E28-8A93-E34751EEF71E}" dt="2024-11-21T16:46:33.037" v="2444" actId="27636"/>
          <ac:spMkLst>
            <pc:docMk/>
            <pc:sldMk cId="2807869142" sldId="264"/>
            <ac:spMk id="4" creationId="{06C3CC73-D53F-84D1-F165-BA66B0CDF418}"/>
          </ac:spMkLst>
        </pc:spChg>
        <pc:spChg chg="add del mod ord">
          <ac:chgData name="Venkata Pavan" userId="ce5cd151-019c-4b6a-91df-2053cf0f1ae5" providerId="ADAL" clId="{EAF1691B-61D9-4E28-8A93-E34751EEF71E}" dt="2024-11-21T12:11:51.752" v="1743" actId="26606"/>
          <ac:spMkLst>
            <pc:docMk/>
            <pc:sldMk cId="2807869142" sldId="264"/>
            <ac:spMk id="5" creationId="{B310CDED-ECDD-8AE1-AC90-B4A97FB88E52}"/>
          </ac:spMkLst>
        </pc:spChg>
        <pc:spChg chg="add mod ord">
          <ac:chgData name="Venkata Pavan" userId="ce5cd151-019c-4b6a-91df-2053cf0f1ae5" providerId="ADAL" clId="{EAF1691B-61D9-4E28-8A93-E34751EEF71E}" dt="2024-11-21T16:48:53.670" v="2593" actId="20577"/>
          <ac:spMkLst>
            <pc:docMk/>
            <pc:sldMk cId="2807869142" sldId="264"/>
            <ac:spMk id="6" creationId="{FE13D357-9949-B5D9-9AFA-CCC6B05C0122}"/>
          </ac:spMkLst>
        </pc:spChg>
        <pc:spChg chg="add del">
          <ac:chgData name="Venkata Pavan" userId="ce5cd151-019c-4b6a-91df-2053cf0f1ae5" providerId="ADAL" clId="{EAF1691B-61D9-4E28-8A93-E34751EEF71E}" dt="2024-11-21T12:11:14.825" v="1734" actId="26606"/>
          <ac:spMkLst>
            <pc:docMk/>
            <pc:sldMk cId="2807869142" sldId="264"/>
            <ac:spMk id="6151" creationId="{9B0F7D69-D93C-4C38-A23D-76E000D691CD}"/>
          </ac:spMkLst>
        </pc:spChg>
        <pc:spChg chg="add del">
          <ac:chgData name="Venkata Pavan" userId="ce5cd151-019c-4b6a-91df-2053cf0f1ae5" providerId="ADAL" clId="{EAF1691B-61D9-4E28-8A93-E34751EEF71E}" dt="2024-11-21T12:12:53.882" v="1819" actId="26606"/>
          <ac:spMkLst>
            <pc:docMk/>
            <pc:sldMk cId="2807869142" sldId="264"/>
            <ac:spMk id="6152" creationId="{8181FC64-B306-4821-98E2-780662EFC486}"/>
          </ac:spMkLst>
        </pc:spChg>
        <pc:spChg chg="add del">
          <ac:chgData name="Venkata Pavan" userId="ce5cd151-019c-4b6a-91df-2053cf0f1ae5" providerId="ADAL" clId="{EAF1691B-61D9-4E28-8A93-E34751EEF71E}" dt="2024-11-21T12:11:14.825" v="1734" actId="26606"/>
          <ac:spMkLst>
            <pc:docMk/>
            <pc:sldMk cId="2807869142" sldId="264"/>
            <ac:spMk id="6153" creationId="{8CD419D4-EA9D-42D9-BF62-B07F0B7B672B}"/>
          </ac:spMkLst>
        </pc:spChg>
        <pc:spChg chg="add del">
          <ac:chgData name="Venkata Pavan" userId="ce5cd151-019c-4b6a-91df-2053cf0f1ae5" providerId="ADAL" clId="{EAF1691B-61D9-4E28-8A93-E34751EEF71E}" dt="2024-11-21T12:12:53.882" v="1819" actId="26606"/>
          <ac:spMkLst>
            <pc:docMk/>
            <pc:sldMk cId="2807869142" sldId="264"/>
            <ac:spMk id="6154" creationId="{5871FC61-DD4E-47D4-81FD-8A7E7D12B371}"/>
          </ac:spMkLst>
        </pc:spChg>
        <pc:spChg chg="add del">
          <ac:chgData name="Venkata Pavan" userId="ce5cd151-019c-4b6a-91df-2053cf0f1ae5" providerId="ADAL" clId="{EAF1691B-61D9-4E28-8A93-E34751EEF71E}" dt="2024-11-21T12:11:14.825" v="1734" actId="26606"/>
          <ac:spMkLst>
            <pc:docMk/>
            <pc:sldMk cId="2807869142" sldId="264"/>
            <ac:spMk id="6155" creationId="{1C6FEC9B-9608-4181-A9E5-A1B80E72021C}"/>
          </ac:spMkLst>
        </pc:spChg>
        <pc:spChg chg="add del">
          <ac:chgData name="Venkata Pavan" userId="ce5cd151-019c-4b6a-91df-2053cf0f1ae5" providerId="ADAL" clId="{EAF1691B-61D9-4E28-8A93-E34751EEF71E}" dt="2024-11-21T12:12:53.882" v="1819" actId="26606"/>
          <ac:spMkLst>
            <pc:docMk/>
            <pc:sldMk cId="2807869142" sldId="264"/>
            <ac:spMk id="6156" creationId="{8B598134-D292-43E6-9C55-117198046913}"/>
          </ac:spMkLst>
        </pc:spChg>
        <pc:spChg chg="add del">
          <ac:chgData name="Venkata Pavan" userId="ce5cd151-019c-4b6a-91df-2053cf0f1ae5" providerId="ADAL" clId="{EAF1691B-61D9-4E28-8A93-E34751EEF71E}" dt="2024-11-21T12:11:14.825" v="1734" actId="26606"/>
          <ac:spMkLst>
            <pc:docMk/>
            <pc:sldMk cId="2807869142" sldId="264"/>
            <ac:spMk id="6157" creationId="{AB1564ED-F26F-451D-97D6-A6EC3E83FD55}"/>
          </ac:spMkLst>
        </pc:spChg>
        <pc:spChg chg="add del">
          <ac:chgData name="Venkata Pavan" userId="ce5cd151-019c-4b6a-91df-2053cf0f1ae5" providerId="ADAL" clId="{EAF1691B-61D9-4E28-8A93-E34751EEF71E}" dt="2024-11-21T12:12:53.882" v="1819" actId="26606"/>
          <ac:spMkLst>
            <pc:docMk/>
            <pc:sldMk cId="2807869142" sldId="264"/>
            <ac:spMk id="6158" creationId="{829A1E2C-5AC8-40FC-99E9-832069D39792}"/>
          </ac:spMkLst>
        </pc:spChg>
        <pc:spChg chg="add del">
          <ac:chgData name="Venkata Pavan" userId="ce5cd151-019c-4b6a-91df-2053cf0f1ae5" providerId="ADAL" clId="{EAF1691B-61D9-4E28-8A93-E34751EEF71E}" dt="2024-11-21T12:11:14.825" v="1734" actId="26606"/>
          <ac:spMkLst>
            <pc:docMk/>
            <pc:sldMk cId="2807869142" sldId="264"/>
            <ac:spMk id="6159" creationId="{0CA184B6-3482-4F43-87F0-BC765DCFD8A8}"/>
          </ac:spMkLst>
        </pc:spChg>
        <pc:spChg chg="add del">
          <ac:chgData name="Venkata Pavan" userId="ce5cd151-019c-4b6a-91df-2053cf0f1ae5" providerId="ADAL" clId="{EAF1691B-61D9-4E28-8A93-E34751EEF71E}" dt="2024-11-21T12:11:14.825" v="1734" actId="26606"/>
          <ac:spMkLst>
            <pc:docMk/>
            <pc:sldMk cId="2807869142" sldId="264"/>
            <ac:spMk id="6161" creationId="{6C869923-8380-4244-9548-802C330638A0}"/>
          </ac:spMkLst>
        </pc:spChg>
        <pc:spChg chg="add">
          <ac:chgData name="Venkata Pavan" userId="ce5cd151-019c-4b6a-91df-2053cf0f1ae5" providerId="ADAL" clId="{EAF1691B-61D9-4E28-8A93-E34751EEF71E}" dt="2024-11-21T12:12:53.882" v="1819" actId="26606"/>
          <ac:spMkLst>
            <pc:docMk/>
            <pc:sldMk cId="2807869142" sldId="264"/>
            <ac:spMk id="6162" creationId="{3D5FBB81-B61B-416A-8F5D-A8DDF62530F1}"/>
          </ac:spMkLst>
        </pc:spChg>
        <pc:spChg chg="add del">
          <ac:chgData name="Venkata Pavan" userId="ce5cd151-019c-4b6a-91df-2053cf0f1ae5" providerId="ADAL" clId="{EAF1691B-61D9-4E28-8A93-E34751EEF71E}" dt="2024-11-21T12:11:14.825" v="1734" actId="26606"/>
          <ac:spMkLst>
            <pc:docMk/>
            <pc:sldMk cId="2807869142" sldId="264"/>
            <ac:spMk id="6163" creationId="{C06255F2-BC67-4DDE-B34E-AC4BA21838CC}"/>
          </ac:spMkLst>
        </pc:spChg>
        <pc:spChg chg="add">
          <ac:chgData name="Venkata Pavan" userId="ce5cd151-019c-4b6a-91df-2053cf0f1ae5" providerId="ADAL" clId="{EAF1691B-61D9-4E28-8A93-E34751EEF71E}" dt="2024-11-21T12:12:53.882" v="1819" actId="26606"/>
          <ac:spMkLst>
            <pc:docMk/>
            <pc:sldMk cId="2807869142" sldId="264"/>
            <ac:spMk id="6164" creationId="{40C0D7D4-D83D-4C58-87D1-955F0A9173D7}"/>
          </ac:spMkLst>
        </pc:spChg>
        <pc:spChg chg="add del">
          <ac:chgData name="Venkata Pavan" userId="ce5cd151-019c-4b6a-91df-2053cf0f1ae5" providerId="ADAL" clId="{EAF1691B-61D9-4E28-8A93-E34751EEF71E}" dt="2024-11-21T12:11:14.825" v="1734" actId="26606"/>
          <ac:spMkLst>
            <pc:docMk/>
            <pc:sldMk cId="2807869142" sldId="264"/>
            <ac:spMk id="6165" creationId="{55169443-FCCD-4C0A-8C69-18CD3FA0968D}"/>
          </ac:spMkLst>
        </pc:spChg>
        <pc:spChg chg="add">
          <ac:chgData name="Venkata Pavan" userId="ce5cd151-019c-4b6a-91df-2053cf0f1ae5" providerId="ADAL" clId="{EAF1691B-61D9-4E28-8A93-E34751EEF71E}" dt="2024-11-21T12:12:53.882" v="1819" actId="26606"/>
          <ac:spMkLst>
            <pc:docMk/>
            <pc:sldMk cId="2807869142" sldId="264"/>
            <ac:spMk id="6166" creationId="{0BA56A81-C9DD-4EBA-9E13-32FFB51CFD45}"/>
          </ac:spMkLst>
        </pc:spChg>
        <pc:spChg chg="add del">
          <ac:chgData name="Venkata Pavan" userId="ce5cd151-019c-4b6a-91df-2053cf0f1ae5" providerId="ADAL" clId="{EAF1691B-61D9-4E28-8A93-E34751EEF71E}" dt="2024-11-21T12:11:14.825" v="1734" actId="26606"/>
          <ac:spMkLst>
            <pc:docMk/>
            <pc:sldMk cId="2807869142" sldId="264"/>
            <ac:spMk id="6167" creationId="{E217F32C-75AA-4B97-ADFB-5E2C3C7ECBCF}"/>
          </ac:spMkLst>
        </pc:spChg>
        <pc:spChg chg="add del">
          <ac:chgData name="Venkata Pavan" userId="ce5cd151-019c-4b6a-91df-2053cf0f1ae5" providerId="ADAL" clId="{EAF1691B-61D9-4E28-8A93-E34751EEF71E}" dt="2024-11-21T12:11:14.825" v="1734" actId="26606"/>
          <ac:spMkLst>
            <pc:docMk/>
            <pc:sldMk cId="2807869142" sldId="264"/>
            <ac:spMk id="6169" creationId="{4D76AAEA-AF3A-4616-9F99-E9AA131A51F5}"/>
          </ac:spMkLst>
        </pc:spChg>
        <pc:spChg chg="add">
          <ac:chgData name="Venkata Pavan" userId="ce5cd151-019c-4b6a-91df-2053cf0f1ae5" providerId="ADAL" clId="{EAF1691B-61D9-4E28-8A93-E34751EEF71E}" dt="2024-11-21T12:12:53.882" v="1819" actId="26606"/>
          <ac:spMkLst>
            <pc:docMk/>
            <pc:sldMk cId="2807869142" sldId="264"/>
            <ac:spMk id="6171" creationId="{15F9A324-404E-4C5D-AFF0-C5D0D84182B0}"/>
          </ac:spMkLst>
        </pc:spChg>
        <pc:picChg chg="add del mod ord">
          <ac:chgData name="Venkata Pavan" userId="ce5cd151-019c-4b6a-91df-2053cf0f1ae5" providerId="ADAL" clId="{EAF1691B-61D9-4E28-8A93-E34751EEF71E}" dt="2024-11-21T12:11:20.720" v="1737" actId="21"/>
          <ac:picMkLst>
            <pc:docMk/>
            <pc:sldMk cId="2807869142" sldId="264"/>
            <ac:picMk id="6146" creationId="{F0280A4C-E5DD-5070-3264-98FFED6EDAC8}"/>
          </ac:picMkLst>
        </pc:picChg>
        <pc:picChg chg="add mod ord">
          <ac:chgData name="Venkata Pavan" userId="ce5cd151-019c-4b6a-91df-2053cf0f1ae5" providerId="ADAL" clId="{EAF1691B-61D9-4E28-8A93-E34751EEF71E}" dt="2024-11-21T16:34:34.480" v="2078" actId="1076"/>
          <ac:picMkLst>
            <pc:docMk/>
            <pc:sldMk cId="2807869142" sldId="264"/>
            <ac:picMk id="6148" creationId="{E2FF8FC7-53F2-253E-8AE3-B069164F5AE1}"/>
          </ac:picMkLst>
        </pc:picChg>
        <pc:cxnChg chg="add del">
          <ac:chgData name="Venkata Pavan" userId="ce5cd151-019c-4b6a-91df-2053cf0f1ae5" providerId="ADAL" clId="{EAF1691B-61D9-4E28-8A93-E34751EEF71E}" dt="2024-11-21T12:12:53.882" v="1819" actId="26606"/>
          <ac:cxnSpMkLst>
            <pc:docMk/>
            <pc:sldMk cId="2807869142" sldId="264"/>
            <ac:cxnSpMk id="6150" creationId="{430127AE-B29E-4FDF-99D2-A2F1E7003F74}"/>
          </ac:cxnSpMkLst>
        </pc:cxnChg>
        <pc:cxnChg chg="add">
          <ac:chgData name="Venkata Pavan" userId="ce5cd151-019c-4b6a-91df-2053cf0f1ae5" providerId="ADAL" clId="{EAF1691B-61D9-4E28-8A93-E34751EEF71E}" dt="2024-11-21T12:12:53.882" v="1819" actId="26606"/>
          <ac:cxnSpMkLst>
            <pc:docMk/>
            <pc:sldMk cId="2807869142" sldId="264"/>
            <ac:cxnSpMk id="6160" creationId="{430127AE-B29E-4FDF-99D2-A2F1E7003F74}"/>
          </ac:cxnSpMkLst>
        </pc:cxnChg>
      </pc:sldChg>
      <pc:sldChg chg="addSp delSp modSp new mod setBg modClrScheme chgLayout">
        <pc:chgData name="Venkata Pavan" userId="ce5cd151-019c-4b6a-91df-2053cf0f1ae5" providerId="ADAL" clId="{EAF1691B-61D9-4E28-8A93-E34751EEF71E}" dt="2024-11-21T12:30:45.480" v="1998" actId="26606"/>
        <pc:sldMkLst>
          <pc:docMk/>
          <pc:sldMk cId="3637044031" sldId="265"/>
        </pc:sldMkLst>
        <pc:spChg chg="del">
          <ac:chgData name="Venkata Pavan" userId="ce5cd151-019c-4b6a-91df-2053cf0f1ae5" providerId="ADAL" clId="{EAF1691B-61D9-4E28-8A93-E34751EEF71E}" dt="2024-11-21T12:30:30.492" v="1989" actId="700"/>
          <ac:spMkLst>
            <pc:docMk/>
            <pc:sldMk cId="3637044031" sldId="265"/>
            <ac:spMk id="2" creationId="{FB56FA54-CC6A-A018-4E5F-78EAEABE456A}"/>
          </ac:spMkLst>
        </pc:spChg>
        <pc:spChg chg="del mod ord">
          <ac:chgData name="Venkata Pavan" userId="ce5cd151-019c-4b6a-91df-2053cf0f1ae5" providerId="ADAL" clId="{EAF1691B-61D9-4E28-8A93-E34751EEF71E}" dt="2024-11-21T12:30:30.492" v="1989" actId="700"/>
          <ac:spMkLst>
            <pc:docMk/>
            <pc:sldMk cId="3637044031" sldId="265"/>
            <ac:spMk id="3" creationId="{5D91E02E-2D66-511D-72C6-0D6294D288D4}"/>
          </ac:spMkLst>
        </pc:spChg>
        <pc:spChg chg="del mod ord">
          <ac:chgData name="Venkata Pavan" userId="ce5cd151-019c-4b6a-91df-2053cf0f1ae5" providerId="ADAL" clId="{EAF1691B-61D9-4E28-8A93-E34751EEF71E}" dt="2024-11-21T12:30:30.492" v="1989" actId="700"/>
          <ac:spMkLst>
            <pc:docMk/>
            <pc:sldMk cId="3637044031" sldId="265"/>
            <ac:spMk id="4" creationId="{C7F14AF7-30D6-0BB6-AA4B-229A0C9B7A3D}"/>
          </ac:spMkLst>
        </pc:spChg>
        <pc:spChg chg="add mod ord">
          <ac:chgData name="Venkata Pavan" userId="ce5cd151-019c-4b6a-91df-2053cf0f1ae5" providerId="ADAL" clId="{EAF1691B-61D9-4E28-8A93-E34751EEF71E}" dt="2024-11-21T12:30:45.480" v="1998" actId="26606"/>
          <ac:spMkLst>
            <pc:docMk/>
            <pc:sldMk cId="3637044031" sldId="265"/>
            <ac:spMk id="5" creationId="{444E9AB6-ED6B-A258-326B-B3C707DC49D8}"/>
          </ac:spMkLst>
        </pc:spChg>
        <pc:spChg chg="add mod ord">
          <ac:chgData name="Venkata Pavan" userId="ce5cd151-019c-4b6a-91df-2053cf0f1ae5" providerId="ADAL" clId="{EAF1691B-61D9-4E28-8A93-E34751EEF71E}" dt="2024-11-21T12:30:45.480" v="1998" actId="26606"/>
          <ac:spMkLst>
            <pc:docMk/>
            <pc:sldMk cId="3637044031" sldId="265"/>
            <ac:spMk id="6" creationId="{F3F055B7-D8B0-661A-8F4A-37C27F2ABE71}"/>
          </ac:spMkLst>
        </pc:spChg>
        <pc:spChg chg="add">
          <ac:chgData name="Venkata Pavan" userId="ce5cd151-019c-4b6a-91df-2053cf0f1ae5" providerId="ADAL" clId="{EAF1691B-61D9-4E28-8A93-E34751EEF71E}" dt="2024-11-21T12:30:45.480" v="1998" actId="26606"/>
          <ac:spMkLst>
            <pc:docMk/>
            <pc:sldMk cId="3637044031" sldId="265"/>
            <ac:spMk id="13" creationId="{9B0F7D69-D93C-4C38-A23D-76E000D691CD}"/>
          </ac:spMkLst>
        </pc:spChg>
        <pc:spChg chg="add">
          <ac:chgData name="Venkata Pavan" userId="ce5cd151-019c-4b6a-91df-2053cf0f1ae5" providerId="ADAL" clId="{EAF1691B-61D9-4E28-8A93-E34751EEF71E}" dt="2024-11-21T12:30:45.480" v="1998" actId="26606"/>
          <ac:spMkLst>
            <pc:docMk/>
            <pc:sldMk cId="3637044031" sldId="265"/>
            <ac:spMk id="15" creationId="{8CD419D4-EA9D-42D9-BF62-B07F0B7B672B}"/>
          </ac:spMkLst>
        </pc:spChg>
        <pc:spChg chg="add">
          <ac:chgData name="Venkata Pavan" userId="ce5cd151-019c-4b6a-91df-2053cf0f1ae5" providerId="ADAL" clId="{EAF1691B-61D9-4E28-8A93-E34751EEF71E}" dt="2024-11-21T12:30:45.480" v="1998" actId="26606"/>
          <ac:spMkLst>
            <pc:docMk/>
            <pc:sldMk cId="3637044031" sldId="265"/>
            <ac:spMk id="17" creationId="{1C6FEC9B-9608-4181-A9E5-A1B80E72021C}"/>
          </ac:spMkLst>
        </pc:spChg>
        <pc:spChg chg="add">
          <ac:chgData name="Venkata Pavan" userId="ce5cd151-019c-4b6a-91df-2053cf0f1ae5" providerId="ADAL" clId="{EAF1691B-61D9-4E28-8A93-E34751EEF71E}" dt="2024-11-21T12:30:45.480" v="1998" actId="26606"/>
          <ac:spMkLst>
            <pc:docMk/>
            <pc:sldMk cId="3637044031" sldId="265"/>
            <ac:spMk id="19" creationId="{AB1564ED-F26F-451D-97D6-A6EC3E83FD55}"/>
          </ac:spMkLst>
        </pc:spChg>
        <pc:spChg chg="add">
          <ac:chgData name="Venkata Pavan" userId="ce5cd151-019c-4b6a-91df-2053cf0f1ae5" providerId="ADAL" clId="{EAF1691B-61D9-4E28-8A93-E34751EEF71E}" dt="2024-11-21T12:30:45.480" v="1998" actId="26606"/>
          <ac:spMkLst>
            <pc:docMk/>
            <pc:sldMk cId="3637044031" sldId="265"/>
            <ac:spMk id="21" creationId="{0CA184B6-3482-4F43-87F0-BC765DCFD8A8}"/>
          </ac:spMkLst>
        </pc:spChg>
        <pc:spChg chg="add">
          <ac:chgData name="Venkata Pavan" userId="ce5cd151-019c-4b6a-91df-2053cf0f1ae5" providerId="ADAL" clId="{EAF1691B-61D9-4E28-8A93-E34751EEF71E}" dt="2024-11-21T12:30:45.480" v="1998" actId="26606"/>
          <ac:spMkLst>
            <pc:docMk/>
            <pc:sldMk cId="3637044031" sldId="265"/>
            <ac:spMk id="23" creationId="{6C869923-8380-4244-9548-802C330638A0}"/>
          </ac:spMkLst>
        </pc:spChg>
        <pc:spChg chg="add">
          <ac:chgData name="Venkata Pavan" userId="ce5cd151-019c-4b6a-91df-2053cf0f1ae5" providerId="ADAL" clId="{EAF1691B-61D9-4E28-8A93-E34751EEF71E}" dt="2024-11-21T12:30:45.480" v="1998" actId="26606"/>
          <ac:spMkLst>
            <pc:docMk/>
            <pc:sldMk cId="3637044031" sldId="265"/>
            <ac:spMk id="25" creationId="{C06255F2-BC67-4DDE-B34E-AC4BA21838CC}"/>
          </ac:spMkLst>
        </pc:spChg>
        <pc:spChg chg="add">
          <ac:chgData name="Venkata Pavan" userId="ce5cd151-019c-4b6a-91df-2053cf0f1ae5" providerId="ADAL" clId="{EAF1691B-61D9-4E28-8A93-E34751EEF71E}" dt="2024-11-21T12:30:45.480" v="1998" actId="26606"/>
          <ac:spMkLst>
            <pc:docMk/>
            <pc:sldMk cId="3637044031" sldId="265"/>
            <ac:spMk id="27" creationId="{55169443-FCCD-4C0A-8C69-18CD3FA0968D}"/>
          </ac:spMkLst>
        </pc:spChg>
        <pc:spChg chg="add">
          <ac:chgData name="Venkata Pavan" userId="ce5cd151-019c-4b6a-91df-2053cf0f1ae5" providerId="ADAL" clId="{EAF1691B-61D9-4E28-8A93-E34751EEF71E}" dt="2024-11-21T12:30:45.480" v="1998" actId="26606"/>
          <ac:spMkLst>
            <pc:docMk/>
            <pc:sldMk cId="3637044031" sldId="265"/>
            <ac:spMk id="29" creationId="{0DBF1ABE-8590-450D-BB49-BDDCCF3EEA9E}"/>
          </ac:spMkLst>
        </pc:spChg>
        <pc:spChg chg="add">
          <ac:chgData name="Venkata Pavan" userId="ce5cd151-019c-4b6a-91df-2053cf0f1ae5" providerId="ADAL" clId="{EAF1691B-61D9-4E28-8A93-E34751EEF71E}" dt="2024-11-21T12:30:45.480" v="1998" actId="26606"/>
          <ac:spMkLst>
            <pc:docMk/>
            <pc:sldMk cId="3637044031" sldId="265"/>
            <ac:spMk id="31" creationId="{96CB0275-66F1-4491-93B8-121D0C7176BF}"/>
          </ac:spMkLst>
        </pc:spChg>
        <pc:spChg chg="add">
          <ac:chgData name="Venkata Pavan" userId="ce5cd151-019c-4b6a-91df-2053cf0f1ae5" providerId="ADAL" clId="{EAF1691B-61D9-4E28-8A93-E34751EEF71E}" dt="2024-11-21T12:30:45.480" v="1998" actId="26606"/>
          <ac:spMkLst>
            <pc:docMk/>
            <pc:sldMk cId="3637044031" sldId="265"/>
            <ac:spMk id="33" creationId="{18D32C3D-8F76-4E99-BE56-0836CC38CC84}"/>
          </ac:spMkLst>
        </pc:spChg>
        <pc:spChg chg="add">
          <ac:chgData name="Venkata Pavan" userId="ce5cd151-019c-4b6a-91df-2053cf0f1ae5" providerId="ADAL" clId="{EAF1691B-61D9-4E28-8A93-E34751EEF71E}" dt="2024-11-21T12:30:45.480" v="1998" actId="26606"/>
          <ac:spMkLst>
            <pc:docMk/>
            <pc:sldMk cId="3637044031" sldId="265"/>
            <ac:spMk id="35" creationId="{70766076-46F5-42D5-A773-2B3BEF2B8B74}"/>
          </ac:spMkLst>
        </pc:spChg>
        <pc:picChg chg="add">
          <ac:chgData name="Venkata Pavan" userId="ce5cd151-019c-4b6a-91df-2053cf0f1ae5" providerId="ADAL" clId="{EAF1691B-61D9-4E28-8A93-E34751EEF71E}" dt="2024-11-21T12:30:45.480" v="1998" actId="26606"/>
          <ac:picMkLst>
            <pc:docMk/>
            <pc:sldMk cId="3637044031" sldId="265"/>
            <ac:picMk id="10" creationId="{F5BBDE27-CEAE-6605-E81A-DEBAB9F5E942}"/>
          </ac:picMkLst>
        </pc:picChg>
      </pc:sldChg>
      <pc:sldChg chg="addSp delSp modSp new mod setBg">
        <pc:chgData name="Venkata Pavan" userId="ce5cd151-019c-4b6a-91df-2053cf0f1ae5" providerId="ADAL" clId="{EAF1691B-61D9-4E28-8A93-E34751EEF71E}" dt="2024-11-21T12:47:09.655" v="2077" actId="26606"/>
        <pc:sldMkLst>
          <pc:docMk/>
          <pc:sldMk cId="3318417748" sldId="266"/>
        </pc:sldMkLst>
        <pc:spChg chg="add">
          <ac:chgData name="Venkata Pavan" userId="ce5cd151-019c-4b6a-91df-2053cf0f1ae5" providerId="ADAL" clId="{EAF1691B-61D9-4E28-8A93-E34751EEF71E}" dt="2024-11-21T12:47:09.655" v="2077" actId="26606"/>
          <ac:spMkLst>
            <pc:docMk/>
            <pc:sldMk cId="3318417748" sldId="266"/>
            <ac:spMk id="1032" creationId="{799448F2-0E5B-42DA-B2D1-11A14E947BD4}"/>
          </ac:spMkLst>
        </pc:spChg>
        <pc:spChg chg="add">
          <ac:chgData name="Venkata Pavan" userId="ce5cd151-019c-4b6a-91df-2053cf0f1ae5" providerId="ADAL" clId="{EAF1691B-61D9-4E28-8A93-E34751EEF71E}" dt="2024-11-21T12:47:09.655" v="2077" actId="26606"/>
          <ac:spMkLst>
            <pc:docMk/>
            <pc:sldMk cId="3318417748" sldId="266"/>
            <ac:spMk id="1033" creationId="{4E8A7552-20E1-4F34-ADAB-C1DB6634D47E}"/>
          </ac:spMkLst>
        </pc:spChg>
        <pc:spChg chg="add del">
          <ac:chgData name="Venkata Pavan" userId="ce5cd151-019c-4b6a-91df-2053cf0f1ae5" providerId="ADAL" clId="{EAF1691B-61D9-4E28-8A93-E34751EEF71E}" dt="2024-11-21T12:47:02.309" v="2072" actId="26606"/>
          <ac:spMkLst>
            <pc:docMk/>
            <pc:sldMk cId="3318417748" sldId="266"/>
            <ac:spMk id="1035" creationId="{799448F2-0E5B-42DA-B2D1-11A14E947BD4}"/>
          </ac:spMkLst>
        </pc:spChg>
        <pc:spChg chg="add del">
          <ac:chgData name="Venkata Pavan" userId="ce5cd151-019c-4b6a-91df-2053cf0f1ae5" providerId="ADAL" clId="{EAF1691B-61D9-4E28-8A93-E34751EEF71E}" dt="2024-11-21T12:47:02.309" v="2072" actId="26606"/>
          <ac:spMkLst>
            <pc:docMk/>
            <pc:sldMk cId="3318417748" sldId="266"/>
            <ac:spMk id="1037" creationId="{4E8A7552-20E1-4F34-ADAB-C1DB6634D47E}"/>
          </ac:spMkLst>
        </pc:spChg>
        <pc:spChg chg="add del">
          <ac:chgData name="Venkata Pavan" userId="ce5cd151-019c-4b6a-91df-2053cf0f1ae5" providerId="ADAL" clId="{EAF1691B-61D9-4E28-8A93-E34751EEF71E}" dt="2024-11-21T12:47:07.424" v="2076" actId="26606"/>
          <ac:spMkLst>
            <pc:docMk/>
            <pc:sldMk cId="3318417748" sldId="266"/>
            <ac:spMk id="1039" creationId="{262ABC4B-37D8-4218-BDD8-6DF6A00C0C80}"/>
          </ac:spMkLst>
        </pc:spChg>
        <pc:picChg chg="add mod">
          <ac:chgData name="Venkata Pavan" userId="ce5cd151-019c-4b6a-91df-2053cf0f1ae5" providerId="ADAL" clId="{EAF1691B-61D9-4E28-8A93-E34751EEF71E}" dt="2024-11-21T12:47:09.655" v="2077" actId="26606"/>
          <ac:picMkLst>
            <pc:docMk/>
            <pc:sldMk cId="3318417748" sldId="266"/>
            <ac:picMk id="1026" creationId="{528B4D62-12A6-F9CB-522F-B6D57A68A867}"/>
          </ac:picMkLst>
        </pc:picChg>
        <pc:picChg chg="add mod">
          <ac:chgData name="Venkata Pavan" userId="ce5cd151-019c-4b6a-91df-2053cf0f1ae5" providerId="ADAL" clId="{EAF1691B-61D9-4E28-8A93-E34751EEF71E}" dt="2024-11-21T12:47:09.655" v="2077" actId="26606"/>
          <ac:picMkLst>
            <pc:docMk/>
            <pc:sldMk cId="3318417748" sldId="266"/>
            <ac:picMk id="1028" creationId="{CBB7D447-E04F-0822-2268-D3CC7CEFAC50}"/>
          </ac:picMkLst>
        </pc:picChg>
        <pc:picChg chg="add mod">
          <ac:chgData name="Venkata Pavan" userId="ce5cd151-019c-4b6a-91df-2053cf0f1ae5" providerId="ADAL" clId="{EAF1691B-61D9-4E28-8A93-E34751EEF71E}" dt="2024-11-21T12:47:09.655" v="2077" actId="26606"/>
          <ac:picMkLst>
            <pc:docMk/>
            <pc:sldMk cId="3318417748" sldId="266"/>
            <ac:picMk id="1030" creationId="{7DE0B11F-7247-6199-5153-F9026683E60C}"/>
          </ac:picMkLst>
        </pc:picChg>
      </pc:sldChg>
      <pc:sldChg chg="modSp new mod">
        <pc:chgData name="Venkata Pavan" userId="ce5cd151-019c-4b6a-91df-2053cf0f1ae5" providerId="ADAL" clId="{EAF1691B-61D9-4E28-8A93-E34751EEF71E}" dt="2024-11-21T16:44:21.988" v="2218" actId="20577"/>
        <pc:sldMkLst>
          <pc:docMk/>
          <pc:sldMk cId="2577572157" sldId="267"/>
        </pc:sldMkLst>
        <pc:spChg chg="mod">
          <ac:chgData name="Venkata Pavan" userId="ce5cd151-019c-4b6a-91df-2053cf0f1ae5" providerId="ADAL" clId="{EAF1691B-61D9-4E28-8A93-E34751EEF71E}" dt="2024-11-21T16:44:21.988" v="2218" actId="20577"/>
          <ac:spMkLst>
            <pc:docMk/>
            <pc:sldMk cId="2577572157" sldId="267"/>
            <ac:spMk id="2" creationId="{ED1F2598-7081-652B-057E-32D46494DA76}"/>
          </ac:spMkLst>
        </pc:spChg>
        <pc:spChg chg="mod">
          <ac:chgData name="Venkata Pavan" userId="ce5cd151-019c-4b6a-91df-2053cf0f1ae5" providerId="ADAL" clId="{EAF1691B-61D9-4E28-8A93-E34751EEF71E}" dt="2024-11-21T16:37:03.589" v="2096"/>
          <ac:spMkLst>
            <pc:docMk/>
            <pc:sldMk cId="2577572157" sldId="267"/>
            <ac:spMk id="3" creationId="{E136D8C2-3052-64CF-E9A2-92225F8965CF}"/>
          </ac:spMkLst>
        </pc:spChg>
      </pc:sldChg>
      <pc:sldChg chg="addSp modSp new">
        <pc:chgData name="Venkata Pavan" userId="ce5cd151-019c-4b6a-91df-2053cf0f1ae5" providerId="ADAL" clId="{EAF1691B-61D9-4E28-8A93-E34751EEF71E}" dt="2024-11-21T17:27:09.077" v="2596" actId="1076"/>
        <pc:sldMkLst>
          <pc:docMk/>
          <pc:sldMk cId="498106663" sldId="268"/>
        </pc:sldMkLst>
        <pc:picChg chg="add mod">
          <ac:chgData name="Venkata Pavan" userId="ce5cd151-019c-4b6a-91df-2053cf0f1ae5" providerId="ADAL" clId="{EAF1691B-61D9-4E28-8A93-E34751EEF71E}" dt="2024-11-21T17:27:09.077" v="2596" actId="1076"/>
          <ac:picMkLst>
            <pc:docMk/>
            <pc:sldMk cId="498106663" sldId="268"/>
            <ac:picMk id="1026" creationId="{69C4AC93-FB74-2F29-F211-21823DAD6D2F}"/>
          </ac:picMkLst>
        </pc:picChg>
      </pc:sldChg>
    </pc:docChg>
  </pc:docChgLst>
</pc:chgInfo>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svg>
</file>

<file path=ppt/media/image2.png>
</file>

<file path=ppt/media/image3.png>
</file>

<file path=ppt/media/image4.png>
</file>

<file path=ppt/media/image5.svg>
</file>

<file path=ppt/media/image6.png>
</file>

<file path=ppt/media/image7.sv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11/22/2024</a:t>
            </a:fld>
            <a:endParaRPr lang="en-US"/>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9491454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11/22/2024</a:t>
            </a:fld>
            <a:endParaRPr lang="en-US"/>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811364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11/22/2024</a:t>
            </a:fld>
            <a:endParaRPr lang="en-US"/>
          </a:p>
        </p:txBody>
      </p:sp>
      <p:sp>
        <p:nvSpPr>
          <p:cNvPr id="5" name="Footer Placeholder 4"/>
          <p:cNvSpPr>
            <a:spLocks noGrp="1"/>
          </p:cNvSpPr>
          <p:nvPr>
            <p:ph type="ftr" sz="quarter" idx="11"/>
          </p:nvPr>
        </p:nvSpPr>
        <p:spPr>
          <a:xfrm>
            <a:off x="2933699" y="6296615"/>
            <a:ext cx="5959577" cy="365125"/>
          </a:xfrm>
        </p:spPr>
        <p:txBody>
          <a:bodyPr/>
          <a:lstStyle/>
          <a:p>
            <a:endParaRPr lang="en-US"/>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20916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11/22/2024</a:t>
            </a:fld>
            <a:endParaRPr lang="en-US"/>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5653026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11/22/2024</a:t>
            </a:fld>
            <a:endParaRPr lang="en-US"/>
          </a:p>
        </p:txBody>
      </p:sp>
    </p:spTree>
    <p:extLst>
      <p:ext uri="{BB962C8B-B14F-4D97-AF65-F5344CB8AC3E}">
        <p14:creationId xmlns:p14="http://schemas.microsoft.com/office/powerpoint/2010/main" val="13566953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11/22/2024</a:t>
            </a:fld>
            <a:endParaRPr lang="en-US"/>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374532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11/22/2024</a:t>
            </a:fld>
            <a:endParaRPr lang="en-US"/>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28167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11/22/2024</a:t>
            </a:fld>
            <a:endParaRPr lang="en-US"/>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2400208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11/22/2024</a:t>
            </a:fld>
            <a:endParaRPr lang="en-US"/>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4066392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11/22/2024</a:t>
            </a:fld>
            <a:endParaRPr lang="en-US"/>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1528610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11/22/2024</a:t>
            </a:fld>
            <a:endParaRPr lang="en-US"/>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334173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11/22/2024</a:t>
            </a:fld>
            <a:endParaRPr lang="en-US"/>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0138266"/>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75" name="Rectangle 1074">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0518EB90-8209-1838-84D0-036C071047B8}"/>
              </a:ext>
            </a:extLst>
          </p:cNvPr>
          <p:cNvSpPr>
            <a:spLocks noGrp="1"/>
          </p:cNvSpPr>
          <p:nvPr>
            <p:ph type="ctrTitle"/>
          </p:nvPr>
        </p:nvSpPr>
        <p:spPr>
          <a:xfrm>
            <a:off x="6090045" y="1346200"/>
            <a:ext cx="5624118" cy="3284538"/>
          </a:xfrm>
        </p:spPr>
        <p:txBody>
          <a:bodyPr anchor="b">
            <a:normAutofit/>
          </a:bodyPr>
          <a:lstStyle/>
          <a:p>
            <a:pPr>
              <a:lnSpc>
                <a:spcPct val="110000"/>
              </a:lnSpc>
            </a:pPr>
            <a:r>
              <a:rPr lang="en-US" sz="3800"/>
              <a:t>E-waste-calculator</a:t>
            </a:r>
            <a:br>
              <a:rPr lang="en-US" sz="3800"/>
            </a:br>
            <a:br>
              <a:rPr lang="en-US" sz="3800"/>
            </a:br>
            <a:r>
              <a:rPr lang="en-US" sz="3800"/>
              <a:t>The Eco-saver-app</a:t>
            </a:r>
          </a:p>
        </p:txBody>
      </p:sp>
      <p:sp>
        <p:nvSpPr>
          <p:cNvPr id="3" name="Subtitle 2">
            <a:extLst>
              <a:ext uri="{FF2B5EF4-FFF2-40B4-BE49-F238E27FC236}">
                <a16:creationId xmlns:a16="http://schemas.microsoft.com/office/drawing/2014/main" id="{80185CA1-7306-BE9C-0B0E-8FC1196AC69A}"/>
              </a:ext>
            </a:extLst>
          </p:cNvPr>
          <p:cNvSpPr>
            <a:spLocks noGrp="1"/>
          </p:cNvSpPr>
          <p:nvPr>
            <p:ph type="subTitle" idx="1"/>
          </p:nvPr>
        </p:nvSpPr>
        <p:spPr>
          <a:xfrm>
            <a:off x="6096369" y="4630738"/>
            <a:ext cx="5617794" cy="1150937"/>
          </a:xfrm>
        </p:spPr>
        <p:txBody>
          <a:bodyPr anchor="t">
            <a:normAutofit/>
          </a:bodyPr>
          <a:lstStyle/>
          <a:p>
            <a:r>
              <a:rPr lang="en-US" dirty="0"/>
              <a:t>By Venkata Pavan Vishnu Rachapudi</a:t>
            </a:r>
          </a:p>
        </p:txBody>
      </p:sp>
      <p:sp>
        <p:nvSpPr>
          <p:cNvPr id="1077" name="Freeform: Shape 1076">
            <a:extLst>
              <a:ext uri="{FF2B5EF4-FFF2-40B4-BE49-F238E27FC236}">
                <a16:creationId xmlns:a16="http://schemas.microsoft.com/office/drawing/2014/main" id="{A896E309-9008-4FCF-B20E-4D66A88933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9129" y="1074738"/>
            <a:ext cx="4883079" cy="467981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79" name="Freeform: Shape 1078">
            <a:extLst>
              <a:ext uri="{FF2B5EF4-FFF2-40B4-BE49-F238E27FC236}">
                <a16:creationId xmlns:a16="http://schemas.microsoft.com/office/drawing/2014/main" id="{866FB43D-65CC-47CA-8035-FF8F6B4D18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837" y="850790"/>
            <a:ext cx="5363405" cy="513654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81" name="Freeform: Shape 1080">
            <a:extLst>
              <a:ext uri="{FF2B5EF4-FFF2-40B4-BE49-F238E27FC236}">
                <a16:creationId xmlns:a16="http://schemas.microsoft.com/office/drawing/2014/main" id="{E667A721-F18D-4002-9D70-BC20D791C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7555" y="993913"/>
            <a:ext cx="5101065" cy="488429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8" name="Picture 4" descr="Green E-Waste Recycling Symbol ...">
            <a:extLst>
              <a:ext uri="{FF2B5EF4-FFF2-40B4-BE49-F238E27FC236}">
                <a16:creationId xmlns:a16="http://schemas.microsoft.com/office/drawing/2014/main" id="{88122501-9644-3333-EB8B-D290806A29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3819" r="1" b="3821"/>
          <a:stretch/>
        </p:blipFill>
        <p:spPr bwMode="auto">
          <a:xfrm>
            <a:off x="950259" y="1367611"/>
            <a:ext cx="4432693" cy="4094066"/>
          </a:xfrm>
          <a:custGeom>
            <a:avLst/>
            <a:gdLst/>
            <a:ahLst/>
            <a:cxnLst/>
            <a:rect l="l" t="t" r="r" b="b"/>
            <a:pathLst>
              <a:path w="4292584" h="4094066">
                <a:moveTo>
                  <a:pt x="2456537" y="0"/>
                </a:moveTo>
                <a:cubicBezTo>
                  <a:pt x="2738780" y="0"/>
                  <a:pt x="2998545" y="55066"/>
                  <a:pt x="3228742" y="163517"/>
                </a:cubicBezTo>
                <a:cubicBezTo>
                  <a:pt x="3444477" y="265234"/>
                  <a:pt x="3633959" y="413698"/>
                  <a:pt x="3791935" y="604700"/>
                </a:cubicBezTo>
                <a:cubicBezTo>
                  <a:pt x="4114802" y="995211"/>
                  <a:pt x="4292584" y="1550174"/>
                  <a:pt x="4292584" y="2167403"/>
                </a:cubicBezTo>
                <a:cubicBezTo>
                  <a:pt x="4292584" y="2413659"/>
                  <a:pt x="4223774" y="2611299"/>
                  <a:pt x="4069573" y="2808283"/>
                </a:cubicBezTo>
                <a:cubicBezTo>
                  <a:pt x="3908278" y="3014339"/>
                  <a:pt x="3665922" y="3204126"/>
                  <a:pt x="3409289" y="3405037"/>
                </a:cubicBezTo>
                <a:cubicBezTo>
                  <a:pt x="3361941" y="3442060"/>
                  <a:pt x="3313027" y="3480392"/>
                  <a:pt x="3264115" y="3519190"/>
                </a:cubicBezTo>
                <a:cubicBezTo>
                  <a:pt x="2826289" y="3866416"/>
                  <a:pt x="2506740" y="4094066"/>
                  <a:pt x="2071218" y="4094066"/>
                </a:cubicBezTo>
                <a:cubicBezTo>
                  <a:pt x="1407617" y="4094066"/>
                  <a:pt x="937645" y="3814621"/>
                  <a:pt x="499819" y="3159623"/>
                </a:cubicBezTo>
                <a:cubicBezTo>
                  <a:pt x="442524" y="3073891"/>
                  <a:pt x="386517" y="2995921"/>
                  <a:pt x="332353" y="2920566"/>
                </a:cubicBezTo>
                <a:cubicBezTo>
                  <a:pt x="107867" y="2608119"/>
                  <a:pt x="0" y="2445632"/>
                  <a:pt x="0" y="2167403"/>
                </a:cubicBezTo>
                <a:cubicBezTo>
                  <a:pt x="0" y="1891138"/>
                  <a:pt x="67612" y="1618236"/>
                  <a:pt x="200812" y="1356275"/>
                </a:cubicBezTo>
                <a:cubicBezTo>
                  <a:pt x="331156" y="1100015"/>
                  <a:pt x="517505" y="865448"/>
                  <a:pt x="754611" y="659299"/>
                </a:cubicBezTo>
                <a:cubicBezTo>
                  <a:pt x="987664" y="456610"/>
                  <a:pt x="1264470" y="289449"/>
                  <a:pt x="1555279" y="175950"/>
                </a:cubicBezTo>
                <a:cubicBezTo>
                  <a:pt x="1853918" y="59181"/>
                  <a:pt x="2157254" y="0"/>
                  <a:pt x="2456537"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6320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6160" name="Straight Connector 6159">
            <a:extLst>
              <a:ext uri="{FF2B5EF4-FFF2-40B4-BE49-F238E27FC236}">
                <a16:creationId xmlns:a16="http://schemas.microsoft.com/office/drawing/2014/main" id="{430127AE-B29E-4FDF-99D2-A2F1E7003F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6162" name="Rectangle 6161">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6148" name="Picture 4">
            <a:extLst>
              <a:ext uri="{FF2B5EF4-FFF2-40B4-BE49-F238E27FC236}">
                <a16:creationId xmlns:a16="http://schemas.microsoft.com/office/drawing/2014/main" id="{E2FF8FC7-53F2-253E-8AE3-B069164F5A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0327" r="35494"/>
          <a:stretch/>
        </p:blipFill>
        <p:spPr bwMode="auto">
          <a:xfrm>
            <a:off x="5318027" y="146958"/>
            <a:ext cx="7500882" cy="6857999"/>
          </a:xfrm>
          <a:custGeom>
            <a:avLst/>
            <a:gdLst/>
            <a:ahLst/>
            <a:cxnLst/>
            <a:rect l="l" t="t" r="r" b="b"/>
            <a:pathLst>
              <a:path w="7500882" h="6857999">
                <a:moveTo>
                  <a:pt x="898230" y="0"/>
                </a:moveTo>
                <a:lnTo>
                  <a:pt x="7500882" y="0"/>
                </a:lnTo>
                <a:lnTo>
                  <a:pt x="7500882" y="6857999"/>
                </a:lnTo>
                <a:lnTo>
                  <a:pt x="0" y="6857999"/>
                </a:lnTo>
                <a:lnTo>
                  <a:pt x="114106" y="6780598"/>
                </a:lnTo>
                <a:cubicBezTo>
                  <a:pt x="291579" y="6653107"/>
                  <a:pt x="465794" y="6515396"/>
                  <a:pt x="641619" y="6374813"/>
                </a:cubicBezTo>
                <a:cubicBezTo>
                  <a:pt x="1607125" y="5602838"/>
                  <a:pt x="2555378" y="4969130"/>
                  <a:pt x="2555378" y="3621655"/>
                </a:cubicBezTo>
                <a:cubicBezTo>
                  <a:pt x="2555378" y="2093191"/>
                  <a:pt x="1969579" y="754640"/>
                  <a:pt x="920818" y="14996"/>
                </a:cubicBezTo>
                <a:close/>
              </a:path>
            </a:pathLst>
          </a:custGeom>
          <a:noFill/>
          <a:extLst>
            <a:ext uri="{909E8E84-426E-40DD-AFC4-6F175D3DCCD1}">
              <a14:hiddenFill xmlns:a14="http://schemas.microsoft.com/office/drawing/2010/main">
                <a:solidFill>
                  <a:srgbClr val="FFFFFF"/>
                </a:solidFill>
              </a14:hiddenFill>
            </a:ext>
          </a:extLst>
        </p:spPr>
      </p:pic>
      <p:sp>
        <p:nvSpPr>
          <p:cNvPr id="6164" name="Freeform: Shape 6163">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6166" name="Freeform: Shape 6165">
            <a:extLst>
              <a:ext uri="{FF2B5EF4-FFF2-40B4-BE49-F238E27FC236}">
                <a16:creationId xmlns:a16="http://schemas.microsoft.com/office/drawing/2014/main" id="{0BA56A81-C9DD-4EBA-9E13-32FFB51CF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307402" cy="6858000"/>
          </a:xfrm>
          <a:custGeom>
            <a:avLst/>
            <a:gdLst>
              <a:gd name="connsiteX0" fmla="*/ 0 w 7097265"/>
              <a:gd name="connsiteY0" fmla="*/ 0 h 6858000"/>
              <a:gd name="connsiteX1" fmla="*/ 5474242 w 7097265"/>
              <a:gd name="connsiteY1" fmla="*/ 0 h 6858000"/>
              <a:gd name="connsiteX2" fmla="*/ 5496366 w 7097265"/>
              <a:gd name="connsiteY2" fmla="*/ 14997 h 6858000"/>
              <a:gd name="connsiteX3" fmla="*/ 7097265 w 7097265"/>
              <a:gd name="connsiteY3" fmla="*/ 3621656 h 6858000"/>
              <a:gd name="connsiteX4" fmla="*/ 5222916 w 7097265"/>
              <a:gd name="connsiteY4" fmla="*/ 6374814 h 6858000"/>
              <a:gd name="connsiteX5" fmla="*/ 4706267 w 7097265"/>
              <a:gd name="connsiteY5" fmla="*/ 6780599 h 6858000"/>
              <a:gd name="connsiteX6" fmla="*/ 4594511 w 7097265"/>
              <a:gd name="connsiteY6" fmla="*/ 6858000 h 6858000"/>
              <a:gd name="connsiteX7" fmla="*/ 0 w 7097265"/>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7265" h="6858000">
                <a:moveTo>
                  <a:pt x="0" y="0"/>
                </a:moveTo>
                <a:lnTo>
                  <a:pt x="5474242" y="0"/>
                </a:lnTo>
                <a:lnTo>
                  <a:pt x="5496366" y="14997"/>
                </a:lnTo>
                <a:cubicBezTo>
                  <a:pt x="6523529" y="754641"/>
                  <a:pt x="7097265" y="2093192"/>
                  <a:pt x="7097265" y="3621656"/>
                </a:cubicBezTo>
                <a:cubicBezTo>
                  <a:pt x="7097265" y="4969131"/>
                  <a:pt x="6168540" y="5602839"/>
                  <a:pt x="5222916" y="6374814"/>
                </a:cubicBezTo>
                <a:cubicBezTo>
                  <a:pt x="5050713" y="6515397"/>
                  <a:pt x="4880085" y="6653108"/>
                  <a:pt x="4706267" y="6780599"/>
                </a:cubicBezTo>
                <a:lnTo>
                  <a:pt x="4594511"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71" name="Freeform: Shape 6170">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9034"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 name="Title 3">
            <a:extLst>
              <a:ext uri="{FF2B5EF4-FFF2-40B4-BE49-F238E27FC236}">
                <a16:creationId xmlns:a16="http://schemas.microsoft.com/office/drawing/2014/main" id="{06C3CC73-D53F-84D1-F165-BA66B0CDF418}"/>
              </a:ext>
            </a:extLst>
          </p:cNvPr>
          <p:cNvSpPr>
            <a:spLocks noGrp="1"/>
          </p:cNvSpPr>
          <p:nvPr>
            <p:ph type="title"/>
          </p:nvPr>
        </p:nvSpPr>
        <p:spPr>
          <a:xfrm>
            <a:off x="992518" y="442913"/>
            <a:ext cx="4061175" cy="1132794"/>
          </a:xfrm>
        </p:spPr>
        <p:txBody>
          <a:bodyPr vert="horz" lIns="109728" tIns="109728" rIns="109728" bIns="91440" rtlCol="0" anchor="b">
            <a:normAutofit fontScale="90000"/>
          </a:bodyPr>
          <a:lstStyle/>
          <a:p>
            <a:pPr>
              <a:lnSpc>
                <a:spcPct val="120000"/>
              </a:lnSpc>
            </a:pPr>
            <a:r>
              <a:rPr lang="en-US" sz="2700" dirty="0"/>
              <a:t>Limitations and Future Enhancements</a:t>
            </a:r>
          </a:p>
        </p:txBody>
      </p:sp>
      <p:sp>
        <p:nvSpPr>
          <p:cNvPr id="6" name="Text Placeholder 5">
            <a:extLst>
              <a:ext uri="{FF2B5EF4-FFF2-40B4-BE49-F238E27FC236}">
                <a16:creationId xmlns:a16="http://schemas.microsoft.com/office/drawing/2014/main" id="{FE13D357-9949-B5D9-9AFA-CCC6B05C0122}"/>
              </a:ext>
            </a:extLst>
          </p:cNvPr>
          <p:cNvSpPr>
            <a:spLocks noGrp="1"/>
          </p:cNvSpPr>
          <p:nvPr>
            <p:ph type="body" sz="half" idx="2"/>
          </p:nvPr>
        </p:nvSpPr>
        <p:spPr>
          <a:xfrm>
            <a:off x="419204" y="2000249"/>
            <a:ext cx="6046910" cy="4131129"/>
          </a:xfrm>
        </p:spPr>
        <p:txBody>
          <a:bodyPr vert="horz" lIns="109728" tIns="109728" rIns="109728" bIns="91440" rtlCol="0">
            <a:normAutofit fontScale="85000" lnSpcReduction="20000"/>
          </a:bodyPr>
          <a:lstStyle/>
          <a:p>
            <a:pPr marL="285750" indent="-285750">
              <a:spcBef>
                <a:spcPts val="930"/>
              </a:spcBef>
              <a:buFont typeface="Arial" panose="020B0604020202020204" pitchFamily="34" charset="0"/>
              <a:buChar char="•"/>
            </a:pPr>
            <a:r>
              <a:rPr lang="en-US" dirty="0"/>
              <a:t>In this App we are using AWS-SES , which offers a sandbox environment where emails won't be triggered to unverified emails.(Still E-waste data </a:t>
            </a:r>
            <a:r>
              <a:rPr lang="en-US"/>
              <a:t>&amp; form data </a:t>
            </a:r>
            <a:r>
              <a:rPr lang="en-US" dirty="0"/>
              <a:t>will loaded </a:t>
            </a:r>
            <a:r>
              <a:rPr lang="en-US"/>
              <a:t>into database)</a:t>
            </a:r>
            <a:br>
              <a:rPr lang="en-US" dirty="0"/>
            </a:br>
            <a:r>
              <a:rPr lang="en-US" dirty="0"/>
              <a:t>In real world , we can apply for production environment and get it Seamless </a:t>
            </a:r>
            <a:r>
              <a:rPr lang="en-US"/>
              <a:t>Emails  Transactions.</a:t>
            </a:r>
            <a:br>
              <a:rPr lang="en-US" dirty="0"/>
            </a:br>
            <a:endParaRPr lang="en-US" dirty="0"/>
          </a:p>
          <a:p>
            <a:pPr marL="285750" indent="-285750">
              <a:spcBef>
                <a:spcPts val="930"/>
              </a:spcBef>
              <a:buFont typeface="Arial" panose="020B0604020202020204" pitchFamily="34" charset="0"/>
              <a:buChar char="•"/>
            </a:pPr>
            <a:r>
              <a:rPr lang="en-US" dirty="0"/>
              <a:t>Google Map markers in the maps tells you nearest E-waste collection points (will be achieved with partners)</a:t>
            </a:r>
            <a:br>
              <a:rPr lang="en-US" dirty="0"/>
            </a:br>
            <a:endParaRPr lang="en-US" dirty="0"/>
          </a:p>
          <a:p>
            <a:pPr marL="285750" indent="-285750">
              <a:spcBef>
                <a:spcPts val="930"/>
              </a:spcBef>
              <a:buFont typeface="Arial" panose="020B0604020202020204" pitchFamily="34" charset="0"/>
              <a:buChar char="•"/>
            </a:pPr>
            <a:r>
              <a:rPr lang="en-US" dirty="0"/>
              <a:t>Tying up with some e-waste partners and providing some exciting coupons once you hit 1000 </a:t>
            </a:r>
            <a:r>
              <a:rPr lang="en-US" dirty="0" err="1"/>
              <a:t>ecopoints</a:t>
            </a:r>
            <a:r>
              <a:rPr lang="en-US" dirty="0"/>
              <a:t> </a:t>
            </a:r>
          </a:p>
        </p:txBody>
      </p:sp>
    </p:spTree>
    <p:extLst>
      <p:ext uri="{BB962C8B-B14F-4D97-AF65-F5344CB8AC3E}">
        <p14:creationId xmlns:p14="http://schemas.microsoft.com/office/powerpoint/2010/main" val="2807869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69C4AC93-FB74-2F29-F211-21823DAD6D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50031"/>
            <a:ext cx="12192000" cy="6357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81066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528B4D62-12A6-F9CB-522F-B6D57A68A86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57202" y="593998"/>
            <a:ext cx="5426764" cy="236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CBB7D447-E04F-0822-2268-D3CC7CEFAC5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57201" y="4190579"/>
            <a:ext cx="5426764" cy="1641594"/>
          </a:xfrm>
          <a:prstGeom prst="rect">
            <a:avLst/>
          </a:prstGeom>
          <a:noFill/>
          <a:extLst>
            <a:ext uri="{909E8E84-426E-40DD-AFC4-6F175D3DCCD1}">
              <a14:hiddenFill xmlns:a14="http://schemas.microsoft.com/office/drawing/2010/main">
                <a:solidFill>
                  <a:srgbClr val="FFFFFF"/>
                </a:solidFill>
              </a14:hiddenFill>
            </a:ext>
          </a:extLst>
        </p:spPr>
      </p:pic>
      <p:sp>
        <p:nvSpPr>
          <p:cNvPr id="1032" name="Rectangle 1031">
            <a:extLst>
              <a:ext uri="{FF2B5EF4-FFF2-40B4-BE49-F238E27FC236}">
                <a16:creationId xmlns:a16="http://schemas.microsoft.com/office/drawing/2014/main" id="{799448F2-0E5B-42DA-B2D1-11A14E947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4E8A7552-20E1-4F34-ADAB-C1DB6634D4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a:extLst>
              <a:ext uri="{FF2B5EF4-FFF2-40B4-BE49-F238E27FC236}">
                <a16:creationId xmlns:a16="http://schemas.microsoft.com/office/drawing/2014/main" id="{7DE0B11F-7247-6199-5153-F9026683E60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308034" y="1796501"/>
            <a:ext cx="5426764" cy="3120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8417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9" name="Freeform: Shape 18">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9" name="Rectangle 2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 name="Title 4">
            <a:extLst>
              <a:ext uri="{FF2B5EF4-FFF2-40B4-BE49-F238E27FC236}">
                <a16:creationId xmlns:a16="http://schemas.microsoft.com/office/drawing/2014/main" id="{444E9AB6-ED6B-A258-326B-B3C707DC49D8}"/>
              </a:ext>
            </a:extLst>
          </p:cNvPr>
          <p:cNvSpPr>
            <a:spLocks noGrp="1"/>
          </p:cNvSpPr>
          <p:nvPr>
            <p:ph type="title"/>
          </p:nvPr>
        </p:nvSpPr>
        <p:spPr>
          <a:xfrm>
            <a:off x="6090045" y="1346200"/>
            <a:ext cx="5624118" cy="3284538"/>
          </a:xfrm>
        </p:spPr>
        <p:txBody>
          <a:bodyPr vert="horz" lIns="109728" tIns="109728" rIns="109728" bIns="91440" rtlCol="0" anchor="b">
            <a:normAutofit/>
          </a:bodyPr>
          <a:lstStyle/>
          <a:p>
            <a:pPr>
              <a:lnSpc>
                <a:spcPct val="120000"/>
              </a:lnSpc>
            </a:pPr>
            <a:r>
              <a:rPr lang="en-US" sz="5400">
                <a:solidFill>
                  <a:schemeClr val="tx1">
                    <a:lumMod val="85000"/>
                    <a:lumOff val="15000"/>
                  </a:schemeClr>
                </a:solidFill>
              </a:rPr>
              <a:t>Thanks </a:t>
            </a:r>
          </a:p>
        </p:txBody>
      </p:sp>
      <p:sp>
        <p:nvSpPr>
          <p:cNvPr id="6" name="Text Placeholder 5">
            <a:extLst>
              <a:ext uri="{FF2B5EF4-FFF2-40B4-BE49-F238E27FC236}">
                <a16:creationId xmlns:a16="http://schemas.microsoft.com/office/drawing/2014/main" id="{F3F055B7-D8B0-661A-8F4A-37C27F2ABE71}"/>
              </a:ext>
            </a:extLst>
          </p:cNvPr>
          <p:cNvSpPr>
            <a:spLocks noGrp="1"/>
          </p:cNvSpPr>
          <p:nvPr>
            <p:ph type="body" idx="1"/>
          </p:nvPr>
        </p:nvSpPr>
        <p:spPr>
          <a:xfrm>
            <a:off x="6096369" y="4630738"/>
            <a:ext cx="5617794" cy="1150937"/>
          </a:xfrm>
        </p:spPr>
        <p:txBody>
          <a:bodyPr vert="horz" lIns="109728" tIns="109728" rIns="109728" bIns="91440" rtlCol="0" anchor="t">
            <a:normAutofit/>
          </a:bodyPr>
          <a:lstStyle/>
          <a:p>
            <a:pPr>
              <a:spcBef>
                <a:spcPts val="930"/>
              </a:spcBef>
            </a:pPr>
            <a:endParaRPr lang="en-US" sz="2400">
              <a:solidFill>
                <a:schemeClr val="tx1">
                  <a:lumMod val="85000"/>
                  <a:lumOff val="15000"/>
                </a:schemeClr>
              </a:solidFill>
            </a:endParaRPr>
          </a:p>
        </p:txBody>
      </p:sp>
      <p:sp>
        <p:nvSpPr>
          <p:cNvPr id="31" name="Freeform: Shape 30">
            <a:extLst>
              <a:ext uri="{FF2B5EF4-FFF2-40B4-BE49-F238E27FC236}">
                <a16:creationId xmlns:a16="http://schemas.microsoft.com/office/drawing/2014/main" id="{96CB0275-66F1-4491-93B8-121D0C717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18D32C3D-8F76-4E99-BE56-0836CC38C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493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5" name="Freeform: Shape 34">
            <a:extLst>
              <a:ext uri="{FF2B5EF4-FFF2-40B4-BE49-F238E27FC236}">
                <a16:creationId xmlns:a16="http://schemas.microsoft.com/office/drawing/2014/main" id="{70766076-46F5-42D5-A773-2B3BEF2B8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557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10" name="Graphic 9" descr="Smiling Face with No Fill">
            <a:extLst>
              <a:ext uri="{FF2B5EF4-FFF2-40B4-BE49-F238E27FC236}">
                <a16:creationId xmlns:a16="http://schemas.microsoft.com/office/drawing/2014/main" id="{F5BBDE27-CEAE-6605-E81A-DEBAB9F5E94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02571" y="1794394"/>
            <a:ext cx="3217333" cy="3217333"/>
          </a:xfrm>
          <a:prstGeom prst="rect">
            <a:avLst/>
          </a:prstGeom>
        </p:spPr>
      </p:pic>
    </p:spTree>
    <p:extLst>
      <p:ext uri="{BB962C8B-B14F-4D97-AF65-F5344CB8AC3E}">
        <p14:creationId xmlns:p14="http://schemas.microsoft.com/office/powerpoint/2010/main" val="3637044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76" name="Freeform: Shape 75">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77" name="Freeform: Shape 76">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48204"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78" name="Freeform: Shape 77">
            <a:extLst>
              <a:ext uri="{FF2B5EF4-FFF2-40B4-BE49-F238E27FC236}">
                <a16:creationId xmlns:a16="http://schemas.microsoft.com/office/drawing/2014/main" id="{AC4CE3C4-3600-4353-9FE1-B32D06BEF0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82461274-6F13-CE6F-EE08-068081537B71}"/>
              </a:ext>
            </a:extLst>
          </p:cNvPr>
          <p:cNvSpPr>
            <a:spLocks noGrp="1"/>
          </p:cNvSpPr>
          <p:nvPr>
            <p:ph type="title"/>
          </p:nvPr>
        </p:nvSpPr>
        <p:spPr>
          <a:xfrm>
            <a:off x="992519" y="442913"/>
            <a:ext cx="4355686" cy="819944"/>
          </a:xfrm>
        </p:spPr>
        <p:txBody>
          <a:bodyPr anchor="b">
            <a:normAutofit/>
          </a:bodyPr>
          <a:lstStyle/>
          <a:p>
            <a:r>
              <a:rPr lang="en-US"/>
              <a:t>Tech Stack used</a:t>
            </a:r>
          </a:p>
        </p:txBody>
      </p:sp>
      <p:pic>
        <p:nvPicPr>
          <p:cNvPr id="52" name="Picture 51">
            <a:extLst>
              <a:ext uri="{FF2B5EF4-FFF2-40B4-BE49-F238E27FC236}">
                <a16:creationId xmlns:a16="http://schemas.microsoft.com/office/drawing/2014/main" id="{C85E2E5F-CE45-A722-8215-6E0403F932E9}"/>
              </a:ext>
            </a:extLst>
          </p:cNvPr>
          <p:cNvPicPr>
            <a:picLocks noChangeAspect="1"/>
          </p:cNvPicPr>
          <p:nvPr/>
        </p:nvPicPr>
        <p:blipFill>
          <a:blip r:embed="rId2"/>
          <a:stretch>
            <a:fillRect/>
          </a:stretch>
        </p:blipFill>
        <p:spPr>
          <a:xfrm>
            <a:off x="5988999" y="1262857"/>
            <a:ext cx="5711092" cy="4797317"/>
          </a:xfrm>
          <a:prstGeom prst="rect">
            <a:avLst/>
          </a:prstGeom>
        </p:spPr>
      </p:pic>
      <p:sp>
        <p:nvSpPr>
          <p:cNvPr id="3" name="Content Placeholder 2">
            <a:extLst>
              <a:ext uri="{FF2B5EF4-FFF2-40B4-BE49-F238E27FC236}">
                <a16:creationId xmlns:a16="http://schemas.microsoft.com/office/drawing/2014/main" id="{3E94EB42-F03A-DC9D-8E1B-54BF7F2419B9}"/>
              </a:ext>
            </a:extLst>
          </p:cNvPr>
          <p:cNvSpPr>
            <a:spLocks noGrp="1"/>
          </p:cNvSpPr>
          <p:nvPr>
            <p:ph idx="1"/>
          </p:nvPr>
        </p:nvSpPr>
        <p:spPr>
          <a:xfrm>
            <a:off x="0" y="2114550"/>
            <a:ext cx="6096001" cy="3061607"/>
          </a:xfrm>
        </p:spPr>
        <p:txBody>
          <a:bodyPr>
            <a:normAutofit/>
          </a:bodyPr>
          <a:lstStyle/>
          <a:p>
            <a:pPr marL="285750" lvl="0" indent="-285750">
              <a:lnSpc>
                <a:spcPct val="100000"/>
              </a:lnSpc>
              <a:buFont typeface="Arial" panose="020B0604020202020204" pitchFamily="34" charset="0"/>
              <a:buChar char="•"/>
            </a:pPr>
            <a:r>
              <a:rPr lang="en-US" sz="1400" b="1" i="0" baseline="0"/>
              <a:t>AWS Amplify gen2 Data and hosting</a:t>
            </a:r>
            <a:endParaRPr lang="en-US" sz="1400"/>
          </a:p>
          <a:p>
            <a:pPr marL="285750" lvl="0" indent="-285750">
              <a:lnSpc>
                <a:spcPct val="100000"/>
              </a:lnSpc>
              <a:buFont typeface="Arial" panose="020B0604020202020204" pitchFamily="34" charset="0"/>
              <a:buChar char="•"/>
            </a:pPr>
            <a:r>
              <a:rPr lang="en-US" sz="1400" b="1" i="0" baseline="0"/>
              <a:t>React </a:t>
            </a:r>
            <a:r>
              <a:rPr lang="en-US" sz="1400" b="1" i="0" baseline="0" err="1"/>
              <a:t>js</a:t>
            </a:r>
            <a:r>
              <a:rPr lang="en-US" sz="1400" b="1" i="0" baseline="0"/>
              <a:t> and node js</a:t>
            </a:r>
            <a:endParaRPr lang="en-US" sz="1400"/>
          </a:p>
          <a:p>
            <a:pPr marL="285750" lvl="0" indent="-285750">
              <a:lnSpc>
                <a:spcPct val="100000"/>
              </a:lnSpc>
              <a:buFont typeface="Arial" panose="020B0604020202020204" pitchFamily="34" charset="0"/>
              <a:buChar char="•"/>
            </a:pPr>
            <a:r>
              <a:rPr lang="en-US" sz="1400" b="1" i="0" baseline="0"/>
              <a:t>Google Maps API</a:t>
            </a:r>
            <a:r>
              <a:rPr lang="en-US" sz="1400" b="0" i="0" baseline="0"/>
              <a:t> integration using maps and markers.</a:t>
            </a:r>
            <a:endParaRPr lang="en-US" sz="1400"/>
          </a:p>
          <a:p>
            <a:pPr marL="285750" lvl="0" indent="-285750">
              <a:lnSpc>
                <a:spcPct val="100000"/>
              </a:lnSpc>
              <a:buFont typeface="Arial" panose="020B0604020202020204" pitchFamily="34" charset="0"/>
              <a:buChar char="•"/>
            </a:pPr>
            <a:r>
              <a:rPr lang="en-US" sz="1400" b="1" i="0" baseline="0"/>
              <a:t>AWS SDK</a:t>
            </a:r>
            <a:r>
              <a:rPr lang="en-US" sz="1400" b="0" i="0" baseline="0"/>
              <a:t> for JavaScript to interact with AWS services.</a:t>
            </a:r>
            <a:endParaRPr lang="en-US" sz="1400"/>
          </a:p>
          <a:p>
            <a:pPr marL="285750" lvl="0" indent="-285750">
              <a:lnSpc>
                <a:spcPct val="100000"/>
              </a:lnSpc>
              <a:buFont typeface="Arial" panose="020B0604020202020204" pitchFamily="34" charset="0"/>
              <a:buChar char="•"/>
            </a:pPr>
            <a:r>
              <a:rPr lang="en-US" sz="1400" b="1" i="0" baseline="0"/>
              <a:t>Amazon SES</a:t>
            </a:r>
            <a:r>
              <a:rPr lang="en-US" sz="1400" b="0" i="0" baseline="0"/>
              <a:t> for sending emails programmatically.</a:t>
            </a:r>
            <a:endParaRPr lang="en-US" sz="1400"/>
          </a:p>
          <a:p>
            <a:pPr marL="285750" lvl="0" indent="-285750">
              <a:lnSpc>
                <a:spcPct val="100000"/>
              </a:lnSpc>
              <a:buFont typeface="Arial" panose="020B0604020202020204" pitchFamily="34" charset="0"/>
              <a:buChar char="•"/>
            </a:pPr>
            <a:r>
              <a:rPr lang="en-US" sz="1400" b="1"/>
              <a:t>AWS Route</a:t>
            </a:r>
            <a:r>
              <a:rPr lang="en-US" sz="1400"/>
              <a:t>53 for domain registration</a:t>
            </a:r>
          </a:p>
        </p:txBody>
      </p:sp>
    </p:spTree>
    <p:extLst>
      <p:ext uri="{BB962C8B-B14F-4D97-AF65-F5344CB8AC3E}">
        <p14:creationId xmlns:p14="http://schemas.microsoft.com/office/powerpoint/2010/main" val="4267172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20" name="Rectangle 3119">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21" name="Freeform: Shape 3120">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22" name="Freeform: Shape 3121">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48204"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123" name="Freeform: Shape 3122">
            <a:extLst>
              <a:ext uri="{FF2B5EF4-FFF2-40B4-BE49-F238E27FC236}">
                <a16:creationId xmlns:a16="http://schemas.microsoft.com/office/drawing/2014/main" id="{AC4CE3C4-3600-4353-9FE1-B32D06BEF0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5B90B090-1AF3-8E4B-3A55-4119A8163343}"/>
              </a:ext>
            </a:extLst>
          </p:cNvPr>
          <p:cNvSpPr>
            <a:spLocks noGrp="1"/>
          </p:cNvSpPr>
          <p:nvPr>
            <p:ph type="title"/>
          </p:nvPr>
        </p:nvSpPr>
        <p:spPr>
          <a:xfrm>
            <a:off x="992519" y="442913"/>
            <a:ext cx="4502046" cy="1345107"/>
          </a:xfrm>
        </p:spPr>
        <p:txBody>
          <a:bodyPr anchor="b">
            <a:normAutofit fontScale="90000"/>
          </a:bodyPr>
          <a:lstStyle/>
          <a:p>
            <a:pPr>
              <a:lnSpc>
                <a:spcPct val="120000"/>
              </a:lnSpc>
            </a:pPr>
            <a:r>
              <a:rPr lang="en-US" sz="2500"/>
              <a:t>What is E-Waste? Why we need to pay attention</a:t>
            </a:r>
          </a:p>
        </p:txBody>
      </p:sp>
      <p:sp>
        <p:nvSpPr>
          <p:cNvPr id="4" name="Rectangle 1">
            <a:extLst>
              <a:ext uri="{FF2B5EF4-FFF2-40B4-BE49-F238E27FC236}">
                <a16:creationId xmlns:a16="http://schemas.microsoft.com/office/drawing/2014/main" id="{0296E744-BFFB-9196-D42B-C61C1726F269}"/>
              </a:ext>
            </a:extLst>
          </p:cNvPr>
          <p:cNvSpPr>
            <a:spLocks noGrp="1" noChangeArrowheads="1"/>
          </p:cNvSpPr>
          <p:nvPr>
            <p:ph idx="1"/>
          </p:nvPr>
        </p:nvSpPr>
        <p:spPr bwMode="auto">
          <a:xfrm>
            <a:off x="351064" y="1959429"/>
            <a:ext cx="5804807" cy="435156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85000" lnSpcReduction="20000"/>
          </a:bodyPr>
          <a:lstStyle/>
          <a:p>
            <a:pPr marL="0" marR="0" lvl="0" indent="0" defTabSz="914400" rtl="0" eaLnBrk="0" fontAlgn="base" latinLnBrk="0" hangingPunct="0">
              <a:lnSpc>
                <a:spcPct val="130000"/>
              </a:lnSpc>
              <a:spcBef>
                <a:spcPct val="0"/>
              </a:spcBef>
              <a:spcAft>
                <a:spcPts val="600"/>
              </a:spcAft>
              <a:buClrTx/>
              <a:buSzTx/>
              <a:tabLst/>
            </a:pPr>
            <a:br>
              <a:rPr kumimoji="0" lang="en-US" altLang="en-US" sz="1100" b="1" i="0" u="none" strike="noStrike" cap="none" normalizeH="0" baseline="0">
                <a:ln>
                  <a:noFill/>
                </a:ln>
                <a:effectLst/>
                <a:latin typeface="Arial" panose="020B0604020202020204" pitchFamily="34" charset="0"/>
              </a:rPr>
            </a:br>
            <a:r>
              <a:rPr lang="en-US" sz="1500"/>
              <a:t>E-waste, or electronic waste, refers to discarded electronic devices like computers, smartphones, and televisions. It's a rapidly growing waste stream due to the fast-paced technology upgrades and short product lifecycles.</a:t>
            </a:r>
            <a:br>
              <a:rPr kumimoji="0" lang="en-US" altLang="en-US" sz="1500" b="1" i="0" u="none" strike="noStrike" cap="none" normalizeH="0" baseline="0">
                <a:ln>
                  <a:noFill/>
                </a:ln>
                <a:effectLst/>
              </a:rPr>
            </a:br>
            <a:r>
              <a:rPr kumimoji="0" lang="en-US" altLang="en-US" sz="1500" b="1" i="0" u="none" strike="noStrike" cap="none" normalizeH="0" baseline="0">
                <a:ln>
                  <a:noFill/>
                </a:ln>
                <a:effectLst/>
              </a:rPr>
              <a:t>Toxic Threat</a:t>
            </a:r>
            <a:r>
              <a:rPr kumimoji="0" lang="en-US" altLang="en-US" sz="1500" b="0" i="0" u="none" strike="noStrike" cap="none" normalizeH="0" baseline="0">
                <a:ln>
                  <a:noFill/>
                </a:ln>
                <a:effectLst/>
              </a:rPr>
              <a:t>: Improper disposal can lead to soil, air, and water pollution, impacting ecosystems and communities.</a:t>
            </a:r>
          </a:p>
          <a:p>
            <a:pPr marL="0" marR="0" lvl="0" indent="0" defTabSz="914400" rtl="0" eaLnBrk="0" fontAlgn="base" latinLnBrk="0" hangingPunct="0">
              <a:lnSpc>
                <a:spcPct val="130000"/>
              </a:lnSpc>
              <a:spcBef>
                <a:spcPct val="0"/>
              </a:spcBef>
              <a:spcAft>
                <a:spcPts val="600"/>
              </a:spcAft>
              <a:buClrTx/>
              <a:buSzTx/>
              <a:buFontTx/>
              <a:buChar char="•"/>
              <a:tabLst/>
            </a:pPr>
            <a:r>
              <a:rPr kumimoji="0" lang="en-US" altLang="en-US" sz="1500" b="1" i="0" u="none" strike="noStrike" cap="none" normalizeH="0" baseline="0">
                <a:ln>
                  <a:noFill/>
                </a:ln>
                <a:effectLst/>
              </a:rPr>
              <a:t>Recycling Potential</a:t>
            </a:r>
            <a:r>
              <a:rPr kumimoji="0" lang="en-US" altLang="en-US" sz="1500" b="0" i="0" u="none" strike="noStrike" cap="none" normalizeH="0" baseline="0">
                <a:ln>
                  <a:noFill/>
                </a:ln>
                <a:effectLst/>
              </a:rPr>
              <a:t>: Recycling e-waste can conserve natural resources, save energy, and reduce mining impacts.</a:t>
            </a:r>
          </a:p>
          <a:p>
            <a:pPr marL="0" marR="0" lvl="0" indent="0" defTabSz="914400" rtl="0" eaLnBrk="0" fontAlgn="base" latinLnBrk="0" hangingPunct="0">
              <a:lnSpc>
                <a:spcPct val="130000"/>
              </a:lnSpc>
              <a:spcBef>
                <a:spcPct val="0"/>
              </a:spcBef>
              <a:spcAft>
                <a:spcPts val="600"/>
              </a:spcAft>
              <a:buClrTx/>
              <a:buSzTx/>
              <a:buFontTx/>
              <a:buChar char="•"/>
              <a:tabLst/>
            </a:pPr>
            <a:r>
              <a:rPr kumimoji="0" lang="en-US" altLang="en-US" sz="1500" b="1" i="0" u="none" strike="noStrike" cap="none" normalizeH="0" baseline="0">
                <a:ln>
                  <a:noFill/>
                </a:ln>
                <a:effectLst/>
              </a:rPr>
              <a:t>Global Responsibility</a:t>
            </a:r>
            <a:r>
              <a:rPr kumimoji="0" lang="en-US" altLang="en-US" sz="1500" b="0" i="0" u="none" strike="noStrike" cap="none" normalizeH="0" baseline="0">
                <a:ln>
                  <a:noFill/>
                </a:ln>
                <a:effectLst/>
              </a:rPr>
              <a:t>: Addressing e-waste requires international cooperation, stricter regulations, and consumer awareness.</a:t>
            </a:r>
          </a:p>
          <a:p>
            <a:pPr marL="0" marR="0" lvl="0" indent="0" defTabSz="914400" rtl="0" eaLnBrk="0" fontAlgn="base" latinLnBrk="0" hangingPunct="0">
              <a:lnSpc>
                <a:spcPct val="130000"/>
              </a:lnSpc>
              <a:spcBef>
                <a:spcPct val="0"/>
              </a:spcBef>
              <a:spcAft>
                <a:spcPts val="600"/>
              </a:spcAft>
              <a:buClrTx/>
              <a:buSzTx/>
              <a:buFontTx/>
              <a:buChar char="•"/>
              <a:tabLst/>
            </a:pPr>
            <a:r>
              <a:rPr kumimoji="0" lang="en-US" altLang="en-US" sz="1500" b="1" i="0" u="none" strike="noStrike" cap="none" normalizeH="0" baseline="0">
                <a:ln>
                  <a:noFill/>
                </a:ln>
                <a:effectLst/>
              </a:rPr>
              <a:t>Future Focus</a:t>
            </a:r>
            <a:r>
              <a:rPr kumimoji="0" lang="en-US" altLang="en-US" sz="1500" b="0" i="0" u="none" strike="noStrike" cap="none" normalizeH="0" baseline="0">
                <a:ln>
                  <a:noFill/>
                </a:ln>
                <a:effectLst/>
              </a:rPr>
              <a:t>: Promoting repair, reuse, and eco-friendly designs can help curb the e-waste crisis for a greener future. </a:t>
            </a:r>
          </a:p>
        </p:txBody>
      </p:sp>
      <p:pic>
        <p:nvPicPr>
          <p:cNvPr id="3078" name="Picture 6" descr="Electronic waste Computer recycling ...">
            <a:extLst>
              <a:ext uri="{FF2B5EF4-FFF2-40B4-BE49-F238E27FC236}">
                <a16:creationId xmlns:a16="http://schemas.microsoft.com/office/drawing/2014/main" id="{D1F5565F-76F5-5BFF-7353-3F0F08E118E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237967" y="1788020"/>
            <a:ext cx="2988679" cy="32819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80319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48204"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AC4CE3C4-3600-4353-9FE1-B32D06BEF0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32B286AE-FC06-A180-5FF6-9BD810533544}"/>
              </a:ext>
            </a:extLst>
          </p:cNvPr>
          <p:cNvSpPr>
            <a:spLocks noGrp="1"/>
          </p:cNvSpPr>
          <p:nvPr>
            <p:ph type="title"/>
          </p:nvPr>
        </p:nvSpPr>
        <p:spPr>
          <a:xfrm>
            <a:off x="992518" y="442913"/>
            <a:ext cx="4461225" cy="1149123"/>
          </a:xfrm>
        </p:spPr>
        <p:txBody>
          <a:bodyPr anchor="b">
            <a:normAutofit fontScale="90000"/>
          </a:bodyPr>
          <a:lstStyle/>
          <a:p>
            <a:r>
              <a:rPr lang="en-US"/>
              <a:t>What are we offering?</a:t>
            </a:r>
          </a:p>
        </p:txBody>
      </p:sp>
      <p:sp>
        <p:nvSpPr>
          <p:cNvPr id="3" name="Content Placeholder 2">
            <a:extLst>
              <a:ext uri="{FF2B5EF4-FFF2-40B4-BE49-F238E27FC236}">
                <a16:creationId xmlns:a16="http://schemas.microsoft.com/office/drawing/2014/main" id="{94298DF2-0EBA-46C5-845D-F0E54BFC312A}"/>
              </a:ext>
            </a:extLst>
          </p:cNvPr>
          <p:cNvSpPr>
            <a:spLocks noGrp="1"/>
          </p:cNvSpPr>
          <p:nvPr>
            <p:ph idx="1"/>
          </p:nvPr>
        </p:nvSpPr>
        <p:spPr>
          <a:xfrm>
            <a:off x="992519" y="2312988"/>
            <a:ext cx="5103481" cy="3597955"/>
          </a:xfrm>
        </p:spPr>
        <p:txBody>
          <a:bodyPr>
            <a:normAutofit fontScale="85000" lnSpcReduction="10000"/>
          </a:bodyPr>
          <a:lstStyle/>
          <a:p>
            <a:pPr>
              <a:lnSpc>
                <a:spcPct val="130000"/>
              </a:lnSpc>
              <a:buFont typeface="Arial" panose="020B0604020202020204" pitchFamily="34" charset="0"/>
              <a:buChar char="•"/>
            </a:pPr>
            <a:r>
              <a:rPr lang="en-US" sz="1400" b="1"/>
              <a:t>Eco Points for E-Waste</a:t>
            </a:r>
            <a:r>
              <a:rPr lang="en-US" sz="1400"/>
              <a:t>: Drop off your electronic waste and earn "Eco Points" as a reward for responsible recycling. Every item you recycle helps make a positive environmental impact.</a:t>
            </a:r>
          </a:p>
          <a:p>
            <a:pPr>
              <a:lnSpc>
                <a:spcPct val="130000"/>
              </a:lnSpc>
              <a:buFont typeface="Arial" panose="020B0604020202020204" pitchFamily="34" charset="0"/>
              <a:buChar char="•"/>
            </a:pPr>
            <a:r>
              <a:rPr lang="en-US" sz="1400" b="1"/>
              <a:t>Track Your Environmental Impact</a:t>
            </a:r>
            <a:r>
              <a:rPr lang="en-US" sz="1400"/>
              <a:t>: The app provides detailed insights on how much aluminum, lead, plastic, and other materials you've saved from landfills, highlighting your contribution to sustainability.</a:t>
            </a:r>
          </a:p>
          <a:p>
            <a:pPr>
              <a:lnSpc>
                <a:spcPct val="130000"/>
              </a:lnSpc>
              <a:buFont typeface="Arial" panose="020B0604020202020204" pitchFamily="34" charset="0"/>
              <a:buChar char="•"/>
            </a:pPr>
            <a:r>
              <a:rPr lang="en-US" sz="1400" b="1"/>
              <a:t>Rewards &amp; Vouchers</a:t>
            </a:r>
            <a:r>
              <a:rPr lang="en-US" sz="1400"/>
              <a:t>: Accumulate Eco Points to unlock exciting rewards such as exclusive vouchers, discounts, or gift cards. The more Eco Points you earn, the bigger and better the rewards!</a:t>
            </a:r>
          </a:p>
          <a:p>
            <a:pPr>
              <a:lnSpc>
                <a:spcPct val="130000"/>
              </a:lnSpc>
            </a:pPr>
            <a:endParaRPr lang="en-US" sz="700"/>
          </a:p>
        </p:txBody>
      </p:sp>
      <p:pic>
        <p:nvPicPr>
          <p:cNvPr id="28" name="Graphic 27" descr="Sustainability">
            <a:extLst>
              <a:ext uri="{FF2B5EF4-FFF2-40B4-BE49-F238E27FC236}">
                <a16:creationId xmlns:a16="http://schemas.microsoft.com/office/drawing/2014/main" id="{D4F2D37D-F002-C989-4B19-BEA462B33A1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237967" y="1934660"/>
            <a:ext cx="2988679" cy="2988679"/>
          </a:xfrm>
          <a:prstGeom prst="rect">
            <a:avLst/>
          </a:prstGeom>
        </p:spPr>
      </p:pic>
    </p:spTree>
    <p:extLst>
      <p:ext uri="{BB962C8B-B14F-4D97-AF65-F5344CB8AC3E}">
        <p14:creationId xmlns:p14="http://schemas.microsoft.com/office/powerpoint/2010/main" val="4244834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3D5FBB81-B61B-416A-8F5D-A8DDF62530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1" name="Freeform: Shape 40">
            <a:extLst>
              <a:ext uri="{FF2B5EF4-FFF2-40B4-BE49-F238E27FC236}">
                <a16:creationId xmlns:a16="http://schemas.microsoft.com/office/drawing/2014/main" id="{40C0D7D4-D83D-4C58-87D1-955F0A917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6051" cy="6858000"/>
          </a:xfrm>
          <a:custGeom>
            <a:avLst/>
            <a:gdLst>
              <a:gd name="connsiteX0" fmla="*/ 0 w 7476051"/>
              <a:gd name="connsiteY0" fmla="*/ 0 h 6858000"/>
              <a:gd name="connsiteX1" fmla="*/ 5853028 w 7476051"/>
              <a:gd name="connsiteY1" fmla="*/ 0 h 6858000"/>
              <a:gd name="connsiteX2" fmla="*/ 5875152 w 7476051"/>
              <a:gd name="connsiteY2" fmla="*/ 14997 h 6858000"/>
              <a:gd name="connsiteX3" fmla="*/ 7476051 w 7476051"/>
              <a:gd name="connsiteY3" fmla="*/ 3621656 h 6858000"/>
              <a:gd name="connsiteX4" fmla="*/ 5601702 w 7476051"/>
              <a:gd name="connsiteY4" fmla="*/ 6374814 h 6858000"/>
              <a:gd name="connsiteX5" fmla="*/ 5085053 w 7476051"/>
              <a:gd name="connsiteY5" fmla="*/ 6780599 h 6858000"/>
              <a:gd name="connsiteX6" fmla="*/ 4973297 w 7476051"/>
              <a:gd name="connsiteY6" fmla="*/ 6858000 h 6858000"/>
              <a:gd name="connsiteX7" fmla="*/ 0 w 7476051"/>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6051" h="6858000">
                <a:moveTo>
                  <a:pt x="0" y="0"/>
                </a:moveTo>
                <a:lnTo>
                  <a:pt x="5853028" y="0"/>
                </a:lnTo>
                <a:lnTo>
                  <a:pt x="5875152" y="14997"/>
                </a:lnTo>
                <a:cubicBezTo>
                  <a:pt x="6902315" y="754641"/>
                  <a:pt x="7476051" y="2093192"/>
                  <a:pt x="7476051" y="3621656"/>
                </a:cubicBezTo>
                <a:cubicBezTo>
                  <a:pt x="7476051" y="4969131"/>
                  <a:pt x="6547326" y="5602839"/>
                  <a:pt x="5601702" y="6374814"/>
                </a:cubicBezTo>
                <a:cubicBezTo>
                  <a:pt x="5429499" y="6515397"/>
                  <a:pt x="5258871" y="6653108"/>
                  <a:pt x="5085053" y="6780599"/>
                </a:cubicBezTo>
                <a:lnTo>
                  <a:pt x="4973297"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2" name="Freeform: Shape 41">
            <a:extLst>
              <a:ext uri="{FF2B5EF4-FFF2-40B4-BE49-F238E27FC236}">
                <a16:creationId xmlns:a16="http://schemas.microsoft.com/office/drawing/2014/main" id="{15F9A324-404E-4C5D-AFF0-C5D0D841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48204" y="-1"/>
            <a:ext cx="2535264" cy="6858001"/>
          </a:xfrm>
          <a:custGeom>
            <a:avLst/>
            <a:gdLst>
              <a:gd name="connsiteX0" fmla="*/ 1218585 w 2535264"/>
              <a:gd name="connsiteY0" fmla="*/ 0 h 6858001"/>
              <a:gd name="connsiteX1" fmla="*/ 1236561 w 2535264"/>
              <a:gd name="connsiteY1" fmla="*/ 0 h 6858001"/>
              <a:gd name="connsiteX2" fmla="*/ 1264452 w 2535264"/>
              <a:gd name="connsiteY2" fmla="*/ 24550 h 6858001"/>
              <a:gd name="connsiteX3" fmla="*/ 2528121 w 2535264"/>
              <a:gd name="connsiteY3" fmla="*/ 3710502 h 6858001"/>
              <a:gd name="connsiteX4" fmla="*/ 492890 w 2535264"/>
              <a:gd name="connsiteY4" fmla="*/ 6507511 h 6858001"/>
              <a:gd name="connsiteX5" fmla="*/ 221418 w 2535264"/>
              <a:gd name="connsiteY5" fmla="*/ 6713387 h 6858001"/>
              <a:gd name="connsiteX6" fmla="*/ 20100 w 2535264"/>
              <a:gd name="connsiteY6" fmla="*/ 6858001 h 6858001"/>
              <a:gd name="connsiteX7" fmla="*/ 0 w 2535264"/>
              <a:gd name="connsiteY7" fmla="*/ 6858001 h 6858001"/>
              <a:gd name="connsiteX8" fmla="*/ 202488 w 2535264"/>
              <a:gd name="connsiteY8" fmla="*/ 6712547 h 6858001"/>
              <a:gd name="connsiteX9" fmla="*/ 473961 w 2535264"/>
              <a:gd name="connsiteY9" fmla="*/ 6506670 h 6858001"/>
              <a:gd name="connsiteX10" fmla="*/ 2509192 w 2535264"/>
              <a:gd name="connsiteY10" fmla="*/ 3709662 h 6858001"/>
              <a:gd name="connsiteX11" fmla="*/ 1245521 w 2535264"/>
              <a:gd name="connsiteY11" fmla="*/ 23708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5264" h="6858001">
                <a:moveTo>
                  <a:pt x="1218585" y="0"/>
                </a:moveTo>
                <a:lnTo>
                  <a:pt x="1236561" y="0"/>
                </a:lnTo>
                <a:lnTo>
                  <a:pt x="1264452" y="24550"/>
                </a:lnTo>
                <a:cubicBezTo>
                  <a:pt x="2149109" y="863108"/>
                  <a:pt x="2598329" y="2210814"/>
                  <a:pt x="2528121" y="3710502"/>
                </a:cubicBezTo>
                <a:cubicBezTo>
                  <a:pt x="2462100" y="5120751"/>
                  <a:pt x="1489450" y="5742158"/>
                  <a:pt x="492890" y="6507511"/>
                </a:cubicBezTo>
                <a:cubicBezTo>
                  <a:pt x="402151" y="6577199"/>
                  <a:pt x="311847" y="6646154"/>
                  <a:pt x="221418" y="6713387"/>
                </a:cubicBezTo>
                <a:lnTo>
                  <a:pt x="20100" y="6858001"/>
                </a:lnTo>
                <a:lnTo>
                  <a:pt x="0" y="6858001"/>
                </a:lnTo>
                <a:lnTo>
                  <a:pt x="202488" y="6712547"/>
                </a:lnTo>
                <a:cubicBezTo>
                  <a:pt x="292917" y="6645314"/>
                  <a:pt x="383222" y="6576359"/>
                  <a:pt x="473961" y="6506670"/>
                </a:cubicBezTo>
                <a:cubicBezTo>
                  <a:pt x="1470520" y="5741317"/>
                  <a:pt x="2443170" y="5119911"/>
                  <a:pt x="2509192" y="3709662"/>
                </a:cubicBezTo>
                <a:cubicBezTo>
                  <a:pt x="2579400" y="2209973"/>
                  <a:pt x="2130178" y="862268"/>
                  <a:pt x="1245521" y="23708"/>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43" name="Freeform: Shape 42">
            <a:extLst>
              <a:ext uri="{FF2B5EF4-FFF2-40B4-BE49-F238E27FC236}">
                <a16:creationId xmlns:a16="http://schemas.microsoft.com/office/drawing/2014/main" id="{AC4CE3C4-3600-4353-9FE1-B32D06BEF0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5033876E-6000-61D3-BF1C-0670A33133C6}"/>
              </a:ext>
            </a:extLst>
          </p:cNvPr>
          <p:cNvSpPr>
            <a:spLocks noGrp="1"/>
          </p:cNvSpPr>
          <p:nvPr>
            <p:ph type="title"/>
          </p:nvPr>
        </p:nvSpPr>
        <p:spPr>
          <a:xfrm>
            <a:off x="992518" y="442913"/>
            <a:ext cx="5185645" cy="1639888"/>
          </a:xfrm>
        </p:spPr>
        <p:txBody>
          <a:bodyPr anchor="b">
            <a:normAutofit/>
          </a:bodyPr>
          <a:lstStyle/>
          <a:p>
            <a:r>
              <a:rPr lang="en-US"/>
              <a:t>What next ?</a:t>
            </a:r>
          </a:p>
        </p:txBody>
      </p:sp>
      <p:sp>
        <p:nvSpPr>
          <p:cNvPr id="3" name="Content Placeholder 2">
            <a:extLst>
              <a:ext uri="{FF2B5EF4-FFF2-40B4-BE49-F238E27FC236}">
                <a16:creationId xmlns:a16="http://schemas.microsoft.com/office/drawing/2014/main" id="{925AEAD0-77F0-A463-766E-6D11B0E944EF}"/>
              </a:ext>
            </a:extLst>
          </p:cNvPr>
          <p:cNvSpPr>
            <a:spLocks noGrp="1"/>
          </p:cNvSpPr>
          <p:nvPr>
            <p:ph idx="1"/>
          </p:nvPr>
        </p:nvSpPr>
        <p:spPr>
          <a:xfrm>
            <a:off x="992519" y="2312988"/>
            <a:ext cx="5296964" cy="3651250"/>
          </a:xfrm>
        </p:spPr>
        <p:txBody>
          <a:bodyPr>
            <a:normAutofit fontScale="92500"/>
          </a:bodyPr>
          <a:lstStyle/>
          <a:p>
            <a:pPr>
              <a:lnSpc>
                <a:spcPct val="130000"/>
              </a:lnSpc>
              <a:buFont typeface="Arial" panose="020B0604020202020204" pitchFamily="34" charset="0"/>
              <a:buChar char="•"/>
            </a:pPr>
            <a:r>
              <a:rPr lang="en-US" sz="1200" b="1"/>
              <a:t>Easy Collection</a:t>
            </a:r>
            <a:r>
              <a:rPr lang="en-US" sz="1200"/>
              <a:t>: Once you submit your e-waste collection form, our trusted e-waste partner will arrange for pick-up directly from your location, making the recycling process seamless.</a:t>
            </a:r>
          </a:p>
          <a:p>
            <a:pPr>
              <a:lnSpc>
                <a:spcPct val="130000"/>
              </a:lnSpc>
              <a:buFont typeface="Arial" panose="020B0604020202020204" pitchFamily="34" charset="0"/>
              <a:buChar char="•"/>
            </a:pPr>
            <a:r>
              <a:rPr lang="en-US" sz="1200" b="1"/>
              <a:t>Check Your Progress</a:t>
            </a:r>
            <a:r>
              <a:rPr lang="en-US" sz="1200"/>
              <a:t>: Keep track of your Eco Points anytime by visiting the "About" page in the app. Once you reach 1000 Eco Points, an automatic email is triggered, notifying you of your reward and providing a voucher for your efforts.</a:t>
            </a:r>
          </a:p>
          <a:p>
            <a:pPr>
              <a:lnSpc>
                <a:spcPct val="130000"/>
              </a:lnSpc>
            </a:pPr>
            <a:r>
              <a:rPr lang="en-US" sz="1200"/>
              <a:t>By recycling e-waste through this app, you contribute to reducing harmful electronic waste, recovering valuable materials, and supporting eco-friendly initiatives. Your efforts not only help the environment but also allow you to earn exciting rewards along the way!</a:t>
            </a:r>
          </a:p>
          <a:p>
            <a:pPr>
              <a:lnSpc>
                <a:spcPct val="130000"/>
              </a:lnSpc>
            </a:pPr>
            <a:endParaRPr lang="en-US" sz="1100"/>
          </a:p>
        </p:txBody>
      </p:sp>
      <p:pic>
        <p:nvPicPr>
          <p:cNvPr id="7" name="Graphic 6" descr="Recycle">
            <a:extLst>
              <a:ext uri="{FF2B5EF4-FFF2-40B4-BE49-F238E27FC236}">
                <a16:creationId xmlns:a16="http://schemas.microsoft.com/office/drawing/2014/main" id="{88235746-93F3-2993-56DD-58213982C79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237967" y="1934660"/>
            <a:ext cx="2988679" cy="2988679"/>
          </a:xfrm>
          <a:prstGeom prst="rect">
            <a:avLst/>
          </a:prstGeom>
        </p:spPr>
      </p:pic>
    </p:spTree>
    <p:extLst>
      <p:ext uri="{BB962C8B-B14F-4D97-AF65-F5344CB8AC3E}">
        <p14:creationId xmlns:p14="http://schemas.microsoft.com/office/powerpoint/2010/main" val="3192777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0CD03-264F-8649-8A62-9761CC62928D}"/>
              </a:ext>
            </a:extLst>
          </p:cNvPr>
          <p:cNvSpPr>
            <a:spLocks noGrp="1"/>
          </p:cNvSpPr>
          <p:nvPr>
            <p:ph type="title"/>
          </p:nvPr>
        </p:nvSpPr>
        <p:spPr>
          <a:xfrm>
            <a:off x="1920240" y="442220"/>
            <a:ext cx="7577721" cy="354193"/>
          </a:xfrm>
        </p:spPr>
        <p:txBody>
          <a:bodyPr>
            <a:normAutofit fontScale="90000"/>
          </a:bodyPr>
          <a:lstStyle/>
          <a:p>
            <a:r>
              <a:rPr lang="en-US" dirty="0"/>
              <a:t>Demo</a:t>
            </a:r>
          </a:p>
        </p:txBody>
      </p:sp>
      <p:pic>
        <p:nvPicPr>
          <p:cNvPr id="6" name="Recording 2024-11-22 093526">
            <a:hlinkClick r:id="" action="ppaction://media"/>
            <a:extLst>
              <a:ext uri="{FF2B5EF4-FFF2-40B4-BE49-F238E27FC236}">
                <a16:creationId xmlns:a16="http://schemas.microsoft.com/office/drawing/2014/main" id="{FB5EEFCD-C8B1-A351-624E-C109FD78338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65580" y="1357161"/>
            <a:ext cx="9699212" cy="5052817"/>
          </a:xfrm>
        </p:spPr>
      </p:pic>
    </p:spTree>
    <p:extLst>
      <p:ext uri="{BB962C8B-B14F-4D97-AF65-F5344CB8AC3E}">
        <p14:creationId xmlns:p14="http://schemas.microsoft.com/office/powerpoint/2010/main" val="4223712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39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a:extLst>
              <a:ext uri="{FF2B5EF4-FFF2-40B4-BE49-F238E27FC236}">
                <a16:creationId xmlns:a16="http://schemas.microsoft.com/office/drawing/2014/main" id="{2E55A49B-328A-03D2-3B73-64F81CC2E53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614391" y="643467"/>
            <a:ext cx="2576618" cy="557106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D17B0A6A-9E50-3F69-1B1F-70AA9FA2B93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000991" y="643467"/>
            <a:ext cx="2576618"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1300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B07E46-BCDE-DAE0-E0A4-411130F3BADB}"/>
              </a:ext>
            </a:extLst>
          </p:cNvPr>
          <p:cNvSpPr>
            <a:spLocks noGrp="1"/>
          </p:cNvSpPr>
          <p:nvPr>
            <p:ph type="title"/>
          </p:nvPr>
        </p:nvSpPr>
        <p:spPr/>
        <p:txBody>
          <a:bodyPr/>
          <a:lstStyle/>
          <a:p>
            <a:r>
              <a:rPr lang="en-US"/>
              <a:t>In detail</a:t>
            </a:r>
          </a:p>
        </p:txBody>
      </p:sp>
      <p:sp>
        <p:nvSpPr>
          <p:cNvPr id="5" name="Content Placeholder 4">
            <a:extLst>
              <a:ext uri="{FF2B5EF4-FFF2-40B4-BE49-F238E27FC236}">
                <a16:creationId xmlns:a16="http://schemas.microsoft.com/office/drawing/2014/main" id="{C104A655-D1A9-EF7A-200A-E6585FD3FC09}"/>
              </a:ext>
            </a:extLst>
          </p:cNvPr>
          <p:cNvSpPr>
            <a:spLocks noGrp="1"/>
          </p:cNvSpPr>
          <p:nvPr>
            <p:ph idx="1"/>
          </p:nvPr>
        </p:nvSpPr>
        <p:spPr>
          <a:xfrm>
            <a:off x="1167493" y="640080"/>
            <a:ext cx="6531428" cy="5883184"/>
          </a:xfrm>
        </p:spPr>
        <p:txBody>
          <a:bodyPr>
            <a:normAutofit fontScale="92500" lnSpcReduction="10000"/>
          </a:bodyPr>
          <a:lstStyle/>
          <a:p>
            <a:pPr marL="342900" indent="-342900">
              <a:buFont typeface="Arial" panose="020B0604020202020204" pitchFamily="34" charset="0"/>
              <a:buChar char="•"/>
            </a:pPr>
            <a:r>
              <a:rPr lang="en-US" dirty="0"/>
              <a:t>When submitting a form with e-waste details you will receive an email, and you won't receive an email if the details are empty. </a:t>
            </a:r>
          </a:p>
          <a:p>
            <a:pPr marL="342900" indent="-342900">
              <a:buFont typeface="Arial" panose="020B0604020202020204" pitchFamily="34" charset="0"/>
              <a:buChar char="•"/>
            </a:pPr>
            <a:r>
              <a:rPr lang="en-US" dirty="0"/>
              <a:t>In the second screenshot, you can view your eco-points on the "About" page, and your phone number and email will be valid. Once your eco-points reach 1000, the system will automatically trigger an email and reset your eco-points to 0.</a:t>
            </a:r>
            <a:br>
              <a:rPr lang="en-US" dirty="0"/>
            </a:br>
            <a:endParaRPr lang="en-US" dirty="0"/>
          </a:p>
          <a:p>
            <a:pPr marL="342900" indent="-342900">
              <a:buFont typeface="Arial" panose="020B0604020202020204" pitchFamily="34" charset="0"/>
              <a:buChar char="•"/>
            </a:pPr>
            <a:r>
              <a:rPr lang="en-US" dirty="0"/>
              <a:t>Also ,we will send a confirmation email. once e-waste materials has been received from the e-waste partner.</a:t>
            </a:r>
          </a:p>
          <a:p>
            <a:endParaRPr lang="en-US" dirty="0"/>
          </a:p>
        </p:txBody>
      </p:sp>
      <p:sp>
        <p:nvSpPr>
          <p:cNvPr id="6" name="Text Placeholder 5">
            <a:extLst>
              <a:ext uri="{FF2B5EF4-FFF2-40B4-BE49-F238E27FC236}">
                <a16:creationId xmlns:a16="http://schemas.microsoft.com/office/drawing/2014/main" id="{FB05667E-D098-3E56-DCD6-C7418ED971FF}"/>
              </a:ext>
            </a:extLst>
          </p:cNvPr>
          <p:cNvSpPr>
            <a:spLocks noGrp="1"/>
          </p:cNvSpPr>
          <p:nvPr>
            <p:ph type="body" sz="half" idx="2"/>
          </p:nvPr>
        </p:nvSpPr>
        <p:spPr/>
        <p:txBody>
          <a:bodyPr>
            <a:normAutofit/>
          </a:bodyPr>
          <a:lstStyle/>
          <a:p>
            <a:br>
              <a:rPr lang="en-US"/>
            </a:br>
            <a:endParaRPr lang="en-US"/>
          </a:p>
        </p:txBody>
      </p:sp>
    </p:spTree>
    <p:extLst>
      <p:ext uri="{BB962C8B-B14F-4D97-AF65-F5344CB8AC3E}">
        <p14:creationId xmlns:p14="http://schemas.microsoft.com/office/powerpoint/2010/main" val="2654012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F2598-7081-652B-057E-32D46494DA76}"/>
              </a:ext>
            </a:extLst>
          </p:cNvPr>
          <p:cNvSpPr>
            <a:spLocks noGrp="1"/>
          </p:cNvSpPr>
          <p:nvPr>
            <p:ph type="title"/>
          </p:nvPr>
        </p:nvSpPr>
        <p:spPr/>
        <p:txBody>
          <a:bodyPr/>
          <a:lstStyle/>
          <a:p>
            <a:r>
              <a:rPr lang="en-US" dirty="0"/>
              <a:t>In detail</a:t>
            </a:r>
          </a:p>
        </p:txBody>
      </p:sp>
      <p:sp>
        <p:nvSpPr>
          <p:cNvPr id="3" name="Content Placeholder 2">
            <a:extLst>
              <a:ext uri="{FF2B5EF4-FFF2-40B4-BE49-F238E27FC236}">
                <a16:creationId xmlns:a16="http://schemas.microsoft.com/office/drawing/2014/main" id="{E136D8C2-3052-64CF-E9A2-92225F8965CF}"/>
              </a:ext>
            </a:extLst>
          </p:cNvPr>
          <p:cNvSpPr>
            <a:spLocks noGrp="1"/>
          </p:cNvSpPr>
          <p:nvPr>
            <p:ph idx="1"/>
          </p:nvPr>
        </p:nvSpPr>
        <p:spPr/>
        <p:txBody>
          <a:bodyPr/>
          <a:lstStyle/>
          <a:p>
            <a:r>
              <a:rPr lang="en-US" b="1" dirty="0"/>
              <a:t>Data Preservation</a:t>
            </a:r>
            <a:r>
              <a:rPr lang="en-US" dirty="0"/>
              <a:t>: We only store your </a:t>
            </a:r>
            <a:r>
              <a:rPr lang="en-US" b="1" dirty="0"/>
              <a:t>email</a:t>
            </a:r>
            <a:r>
              <a:rPr lang="en-US" dirty="0"/>
              <a:t>, </a:t>
            </a:r>
            <a:r>
              <a:rPr lang="en-US" b="1" dirty="0"/>
              <a:t>name</a:t>
            </a:r>
            <a:r>
              <a:rPr lang="en-US" dirty="0"/>
              <a:t>, </a:t>
            </a:r>
            <a:r>
              <a:rPr lang="en-US" b="1" dirty="0"/>
              <a:t>phone number</a:t>
            </a:r>
            <a:r>
              <a:rPr lang="en-US" dirty="0"/>
              <a:t>, and </a:t>
            </a:r>
            <a:r>
              <a:rPr lang="en-US" b="1" dirty="0"/>
              <a:t>eco-points</a:t>
            </a:r>
            <a:r>
              <a:rPr lang="en-US" dirty="0"/>
              <a:t>. If you resubmit the form with the same details, only your eco-points will be updated in our system.</a:t>
            </a:r>
          </a:p>
          <a:p>
            <a:endParaRPr lang="en-US" dirty="0"/>
          </a:p>
          <a:p>
            <a:endParaRPr lang="en-US" dirty="0"/>
          </a:p>
          <a:p>
            <a:r>
              <a:rPr lang="en-US" b="1" dirty="0"/>
              <a:t>Checking Your Eco-Points</a:t>
            </a:r>
            <a:r>
              <a:rPr lang="en-US" dirty="0"/>
              <a:t>: To view your current eco-points, visit the </a:t>
            </a:r>
            <a:r>
              <a:rPr lang="en-US" b="1" dirty="0"/>
              <a:t>About page</a:t>
            </a:r>
            <a:r>
              <a:rPr lang="en-US" dirty="0"/>
              <a:t>. Make sure that your phone number and email are valid to ensure accurate tracking.</a:t>
            </a:r>
          </a:p>
        </p:txBody>
      </p:sp>
      <p:sp>
        <p:nvSpPr>
          <p:cNvPr id="4" name="Text Placeholder 3">
            <a:extLst>
              <a:ext uri="{FF2B5EF4-FFF2-40B4-BE49-F238E27FC236}">
                <a16:creationId xmlns:a16="http://schemas.microsoft.com/office/drawing/2014/main" id="{7CFE4BDF-83D6-C301-A785-F0229289596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77572157"/>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dbdf0226-292d-4cb8-b052-d2942a59cb0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84A56D2C56C054AA4FE873564E7C8BF" ma:contentTypeVersion="14" ma:contentTypeDescription="Create a new document." ma:contentTypeScope="" ma:versionID="e4b30e22d46b6df172361afbb6fc6a0d">
  <xsd:schema xmlns:xsd="http://www.w3.org/2001/XMLSchema" xmlns:xs="http://www.w3.org/2001/XMLSchema" xmlns:p="http://schemas.microsoft.com/office/2006/metadata/properties" xmlns:ns3="dbdf0226-292d-4cb8-b052-d2942a59cb08" xmlns:ns4="bfa20e20-1e5e-4ce4-bd12-2611cb60e064" targetNamespace="http://schemas.microsoft.com/office/2006/metadata/properties" ma:root="true" ma:fieldsID="385d53cdb0728ea3e8b058ff710ddf38" ns3:_="" ns4:_="">
    <xsd:import namespace="dbdf0226-292d-4cb8-b052-d2942a59cb08"/>
    <xsd:import namespace="bfa20e20-1e5e-4ce4-bd12-2611cb60e064"/>
    <xsd:element name="properties">
      <xsd:complexType>
        <xsd:sequence>
          <xsd:element name="documentManagement">
            <xsd:complexType>
              <xsd:all>
                <xsd:element ref="ns3:MediaServiceDateTaken"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_activity"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bdf0226-292d-4cb8-b052-d2942a59cb08"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SystemTags" ma:index="16" nillable="true" ma:displayName="MediaServiceSystemTags" ma:hidden="true" ma:internalName="MediaServiceSystemTags" ma:readOnly="true">
      <xsd:simpleType>
        <xsd:restriction base="dms:Note"/>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_activity" ma:index="20" nillable="true" ma:displayName="_activity" ma:hidden="true" ma:internalName="_activity">
      <xsd:simpleType>
        <xsd:restriction base="dms:Note"/>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fa20e20-1e5e-4ce4-bd12-2611cb60e064"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F347B3C-9AB7-493D-AAF0-C76548859379}">
  <ds:schemaRefs>
    <ds:schemaRef ds:uri="http://schemas.microsoft.com/sharepoint/v3/contenttype/forms"/>
  </ds:schemaRefs>
</ds:datastoreItem>
</file>

<file path=customXml/itemProps2.xml><?xml version="1.0" encoding="utf-8"?>
<ds:datastoreItem xmlns:ds="http://schemas.openxmlformats.org/officeDocument/2006/customXml" ds:itemID="{698773EC-D7C7-43D3-A5D5-A396189F2937}">
  <ds:schemaRefs>
    <ds:schemaRef ds:uri="http://purl.org/dc/dcmitype/"/>
    <ds:schemaRef ds:uri="http://schemas.microsoft.com/office/2006/metadata/properties"/>
    <ds:schemaRef ds:uri="bfa20e20-1e5e-4ce4-bd12-2611cb60e064"/>
    <ds:schemaRef ds:uri="http://www.w3.org/XML/1998/namespace"/>
    <ds:schemaRef ds:uri="http://purl.org/dc/terms/"/>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dbdf0226-292d-4cb8-b052-d2942a59cb08"/>
  </ds:schemaRefs>
</ds:datastoreItem>
</file>

<file path=customXml/itemProps3.xml><?xml version="1.0" encoding="utf-8"?>
<ds:datastoreItem xmlns:ds="http://schemas.openxmlformats.org/officeDocument/2006/customXml" ds:itemID="{2A743519-586A-44BD-8864-61E2366DD556}">
  <ds:schemaRefs>
    <ds:schemaRef ds:uri="bfa20e20-1e5e-4ce4-bd12-2611cb60e064"/>
    <ds:schemaRef ds:uri="dbdf0226-292d-4cb8-b052-d2942a59cb0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2</TotalTime>
  <Words>671</Words>
  <Application>Microsoft Office PowerPoint</Application>
  <PresentationFormat>Widescreen</PresentationFormat>
  <Paragraphs>38</Paragraphs>
  <Slides>13</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Meiryo</vt:lpstr>
      <vt:lpstr>Arial</vt:lpstr>
      <vt:lpstr>Corbel</vt:lpstr>
      <vt:lpstr>SketchLinesVTI</vt:lpstr>
      <vt:lpstr>E-waste-calculator  The Eco-saver-app</vt:lpstr>
      <vt:lpstr>Tech Stack used</vt:lpstr>
      <vt:lpstr>What is E-Waste? Why we need to pay attention</vt:lpstr>
      <vt:lpstr>What are we offering?</vt:lpstr>
      <vt:lpstr>What next ?</vt:lpstr>
      <vt:lpstr>Demo</vt:lpstr>
      <vt:lpstr>PowerPoint Presentation</vt:lpstr>
      <vt:lpstr>In detail</vt:lpstr>
      <vt:lpstr>In detail</vt:lpstr>
      <vt:lpstr>Limitations and Future Enhancements</vt:lpstr>
      <vt:lpstr>PowerPoint Presentation</vt:lpstr>
      <vt:lpstr>PowerPoint Presentation</vt:lpstr>
      <vt:lpstr>Thanks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Venkata Pavan</dc:creator>
  <cp:lastModifiedBy>Venkata Pavan</cp:lastModifiedBy>
  <cp:revision>1</cp:revision>
  <dcterms:created xsi:type="dcterms:W3CDTF">2024-11-21T11:27:29Z</dcterms:created>
  <dcterms:modified xsi:type="dcterms:W3CDTF">2024-11-22T04:08:27Z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0x010100184A56D2C56C054AA4FE873564E7C8BF</vt:lpwstr>
  </property>
  <property fmtid="{D5CDD505-2E9C-101B-9397-08002B2CF9AE}" pid="3" name="MSIP_Label_73b1d6c7-a467-4207-ba9d-3916d1a64c5b_Enabled">
    <vt:lpwstr>true</vt:lpwstr>
  </property>
  <property fmtid="{D5CDD505-2E9C-101B-9397-08002B2CF9AE}" pid="4" name="MSIP_Label_73b1d6c7-a467-4207-ba9d-3916d1a64c5b_SetDate">
    <vt:lpwstr>2024-11-21T11:33:18Z</vt:lpwstr>
  </property>
  <property fmtid="{D5CDD505-2E9C-101B-9397-08002B2CF9AE}" pid="5" name="MSIP_Label_73b1d6c7-a467-4207-ba9d-3916d1a64c5b_Method">
    <vt:lpwstr>Privileged</vt:lpwstr>
  </property>
  <property fmtid="{D5CDD505-2E9C-101B-9397-08002B2CF9AE}" pid="6" name="MSIP_Label_73b1d6c7-a467-4207-ba9d-3916d1a64c5b_Name">
    <vt:lpwstr>Public</vt:lpwstr>
  </property>
  <property fmtid="{D5CDD505-2E9C-101B-9397-08002B2CF9AE}" pid="7" name="MSIP_Label_73b1d6c7-a467-4207-ba9d-3916d1a64c5b_SiteId">
    <vt:lpwstr>8c28e02d-a1ef-41a0-b06c-9efa7f1c748d</vt:lpwstr>
  </property>
  <property fmtid="{D5CDD505-2E9C-101B-9397-08002B2CF9AE}" pid="8" name="MSIP_Label_73b1d6c7-a467-4207-ba9d-3916d1a64c5b_ActionId">
    <vt:lpwstr>5ece4683-bbfc-4ed3-bdba-0c0eb5c715be</vt:lpwstr>
  </property>
  <property fmtid="{D5CDD505-2E9C-101B-9397-08002B2CF9AE}" pid="9" name="MSIP_Label_73b1d6c7-a467-4207-ba9d-3916d1a64c5b_ContentBits">
    <vt:lpwstr>0</vt:lpwstr>
  </property>
</Properties>
</file>